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14F69-C1B0-45E3-A436-6CA36D57C8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DE781E6-5348-4A0F-8A4D-9CB6FDBE62D7}">
      <dgm:prSet phldrT="[Text]" custT="1"/>
      <dgm:spPr/>
      <dgm:t>
        <a:bodyPr/>
        <a:lstStyle/>
        <a:p>
          <a:r>
            <a:rPr lang="en-PH" sz="1200" b="1" dirty="0" smtClean="0"/>
            <a:t>CARKILA</a:t>
          </a:r>
          <a:br>
            <a:rPr lang="en-PH" sz="1200" b="1" dirty="0" smtClean="0"/>
          </a:br>
          <a:r>
            <a:rPr lang="en-PH" sz="1200" b="0" dirty="0" smtClean="0"/>
            <a:t>Vehicle Rental System</a:t>
          </a:r>
          <a:endParaRPr lang="en-PH" sz="1200" b="1" dirty="0"/>
        </a:p>
      </dgm:t>
    </dgm:pt>
    <dgm:pt modelId="{EFB5A079-30A4-4E52-92DE-BEC33EAC413D}" type="parTrans" cxnId="{0DE60B5A-F1F6-493F-B35A-22F027435649}">
      <dgm:prSet/>
      <dgm:spPr/>
      <dgm:t>
        <a:bodyPr/>
        <a:lstStyle/>
        <a:p>
          <a:endParaRPr lang="en-PH" sz="1200"/>
        </a:p>
      </dgm:t>
    </dgm:pt>
    <dgm:pt modelId="{26A4B2FE-DF1D-44AF-A232-15CE586B8D22}" type="sibTrans" cxnId="{0DE60B5A-F1F6-493F-B35A-22F027435649}">
      <dgm:prSet/>
      <dgm:spPr/>
      <dgm:t>
        <a:bodyPr/>
        <a:lstStyle/>
        <a:p>
          <a:endParaRPr lang="en-PH" sz="1200"/>
        </a:p>
      </dgm:t>
    </dgm:pt>
    <dgm:pt modelId="{D94DE520-4AE9-4108-9647-9298E996172E}">
      <dgm:prSet phldrT="[Text]" custT="1"/>
      <dgm:spPr/>
      <dgm:t>
        <a:bodyPr/>
        <a:lstStyle/>
        <a:p>
          <a:r>
            <a:rPr lang="en-PH" sz="1200" dirty="0" smtClean="0"/>
            <a:t>Register</a:t>
          </a:r>
          <a:endParaRPr lang="en-PH" sz="1200" dirty="0"/>
        </a:p>
      </dgm:t>
    </dgm:pt>
    <dgm:pt modelId="{14710ACE-58E1-4561-BAB0-F22F5B73C2CF}" type="parTrans" cxnId="{76DB9361-E2B0-4F62-966D-B7B81623E620}">
      <dgm:prSet/>
      <dgm:spPr/>
      <dgm:t>
        <a:bodyPr/>
        <a:lstStyle/>
        <a:p>
          <a:endParaRPr lang="en-PH" sz="1200"/>
        </a:p>
      </dgm:t>
    </dgm:pt>
    <dgm:pt modelId="{E037C605-2C4A-490B-AF60-CCE051D8CCA5}" type="sibTrans" cxnId="{76DB9361-E2B0-4F62-966D-B7B81623E620}">
      <dgm:prSet/>
      <dgm:spPr/>
      <dgm:t>
        <a:bodyPr/>
        <a:lstStyle/>
        <a:p>
          <a:endParaRPr lang="en-PH" sz="1200"/>
        </a:p>
      </dgm:t>
    </dgm:pt>
    <dgm:pt modelId="{39982D43-814D-4BD0-A6C4-DF3FEFB2A8B5}">
      <dgm:prSet phldrT="[Text]" custT="1"/>
      <dgm:spPr/>
      <dgm:t>
        <a:bodyPr/>
        <a:lstStyle/>
        <a:p>
          <a:r>
            <a:rPr lang="en-PH" sz="1200" dirty="0" smtClean="0"/>
            <a:t>List a Vehicle</a:t>
          </a:r>
          <a:endParaRPr lang="en-PH" sz="1200" dirty="0"/>
        </a:p>
      </dgm:t>
    </dgm:pt>
    <dgm:pt modelId="{E56AD853-2923-4CF1-8203-63C476BB4E07}" type="parTrans" cxnId="{195DF613-A863-4C19-A486-513A245C3791}">
      <dgm:prSet/>
      <dgm:spPr/>
      <dgm:t>
        <a:bodyPr/>
        <a:lstStyle/>
        <a:p>
          <a:endParaRPr lang="en-PH"/>
        </a:p>
      </dgm:t>
    </dgm:pt>
    <dgm:pt modelId="{430F00BC-D5E0-4B21-B582-34549C852966}" type="sibTrans" cxnId="{195DF613-A863-4C19-A486-513A245C3791}">
      <dgm:prSet/>
      <dgm:spPr/>
      <dgm:t>
        <a:bodyPr/>
        <a:lstStyle/>
        <a:p>
          <a:endParaRPr lang="en-PH"/>
        </a:p>
      </dgm:t>
    </dgm:pt>
    <dgm:pt modelId="{CD9D7BA5-047D-4826-836E-FD5D2B40EDFA}">
      <dgm:prSet phldrT="[Text]" custT="1"/>
      <dgm:spPr/>
      <dgm:t>
        <a:bodyPr/>
        <a:lstStyle/>
        <a:p>
          <a:r>
            <a:rPr lang="en-PH" sz="1200" dirty="0" smtClean="0"/>
            <a:t>Rent a Vehicle</a:t>
          </a:r>
          <a:endParaRPr lang="en-PH" sz="1200" dirty="0"/>
        </a:p>
      </dgm:t>
    </dgm:pt>
    <dgm:pt modelId="{264B78ED-595B-47A6-A3A1-066C4831C9C0}" type="parTrans" cxnId="{0238A426-C23D-4F74-80A9-D59F175D2DA7}">
      <dgm:prSet/>
      <dgm:spPr/>
      <dgm:t>
        <a:bodyPr/>
        <a:lstStyle/>
        <a:p>
          <a:endParaRPr lang="en-PH"/>
        </a:p>
      </dgm:t>
    </dgm:pt>
    <dgm:pt modelId="{5FABE100-6C0C-467B-A501-F4369A775E67}" type="sibTrans" cxnId="{0238A426-C23D-4F74-80A9-D59F175D2DA7}">
      <dgm:prSet/>
      <dgm:spPr/>
      <dgm:t>
        <a:bodyPr/>
        <a:lstStyle/>
        <a:p>
          <a:endParaRPr lang="en-PH"/>
        </a:p>
      </dgm:t>
    </dgm:pt>
    <dgm:pt modelId="{05C623EA-C139-477C-A001-0175DB33F401}">
      <dgm:prSet phldrT="[Text]" custT="1"/>
      <dgm:spPr/>
      <dgm:t>
        <a:bodyPr/>
        <a:lstStyle/>
        <a:p>
          <a:r>
            <a:rPr lang="en-PH" sz="1200" dirty="0" smtClean="0"/>
            <a:t>Generate Reports</a:t>
          </a:r>
          <a:endParaRPr lang="en-PH" sz="1200" dirty="0"/>
        </a:p>
      </dgm:t>
    </dgm:pt>
    <dgm:pt modelId="{7F4142E6-5CE0-47F9-9E7B-3348DD26EBE4}" type="parTrans" cxnId="{7AAEA056-1C97-4C65-8EDD-F6610A2A56EE}">
      <dgm:prSet/>
      <dgm:spPr/>
      <dgm:t>
        <a:bodyPr/>
        <a:lstStyle/>
        <a:p>
          <a:endParaRPr lang="en-PH"/>
        </a:p>
      </dgm:t>
    </dgm:pt>
    <dgm:pt modelId="{ED1BEB9F-C47F-4303-BC3D-57CDFB383823}" type="sibTrans" cxnId="{7AAEA056-1C97-4C65-8EDD-F6610A2A56EE}">
      <dgm:prSet/>
      <dgm:spPr/>
      <dgm:t>
        <a:bodyPr/>
        <a:lstStyle/>
        <a:p>
          <a:endParaRPr lang="en-PH"/>
        </a:p>
      </dgm:t>
    </dgm:pt>
    <dgm:pt modelId="{BB92A1FD-0393-4885-9CE6-BFAEE3B461AE}">
      <dgm:prSet phldrT="[Text]" custT="1"/>
      <dgm:spPr/>
      <dgm:t>
        <a:bodyPr/>
        <a:lstStyle/>
        <a:p>
          <a:r>
            <a:rPr lang="en-PH" sz="1200" dirty="0" smtClean="0"/>
            <a:t>Create Account </a:t>
          </a:r>
          <a:endParaRPr lang="en-PH" sz="1200" dirty="0"/>
        </a:p>
      </dgm:t>
    </dgm:pt>
    <dgm:pt modelId="{0D2AF5F0-BDC2-4361-A7FE-06743388DCF0}" type="parTrans" cxnId="{B52E60E8-497A-4186-A994-179829CD3712}">
      <dgm:prSet/>
      <dgm:spPr/>
      <dgm:t>
        <a:bodyPr/>
        <a:lstStyle/>
        <a:p>
          <a:endParaRPr lang="en-PH"/>
        </a:p>
      </dgm:t>
    </dgm:pt>
    <dgm:pt modelId="{4B5A0750-EDE2-4535-8044-2A8829CBD64A}" type="sibTrans" cxnId="{B52E60E8-497A-4186-A994-179829CD3712}">
      <dgm:prSet/>
      <dgm:spPr/>
      <dgm:t>
        <a:bodyPr/>
        <a:lstStyle/>
        <a:p>
          <a:endParaRPr lang="en-PH"/>
        </a:p>
      </dgm:t>
    </dgm:pt>
    <dgm:pt modelId="{3749A491-008F-459D-86D0-696709674261}">
      <dgm:prSet phldrT="[Text]" custT="1"/>
      <dgm:spPr/>
      <dgm:t>
        <a:bodyPr/>
        <a:lstStyle/>
        <a:p>
          <a:r>
            <a:rPr lang="en-PH" sz="1200" dirty="0" smtClean="0"/>
            <a:t>Log In</a:t>
          </a:r>
          <a:endParaRPr lang="en-PH" sz="1200" dirty="0"/>
        </a:p>
      </dgm:t>
    </dgm:pt>
    <dgm:pt modelId="{C56A8F12-BF69-4D26-A8F3-FD97B20B840C}" type="parTrans" cxnId="{F71EF8A1-EE39-4E6A-830D-4BE44FE71116}">
      <dgm:prSet/>
      <dgm:spPr/>
      <dgm:t>
        <a:bodyPr/>
        <a:lstStyle/>
        <a:p>
          <a:endParaRPr lang="en-PH"/>
        </a:p>
      </dgm:t>
    </dgm:pt>
    <dgm:pt modelId="{E34916CB-260F-45D2-845E-378B730FD9AA}" type="sibTrans" cxnId="{F71EF8A1-EE39-4E6A-830D-4BE44FE71116}">
      <dgm:prSet/>
      <dgm:spPr/>
      <dgm:t>
        <a:bodyPr/>
        <a:lstStyle/>
        <a:p>
          <a:endParaRPr lang="en-PH"/>
        </a:p>
      </dgm:t>
    </dgm:pt>
    <dgm:pt modelId="{33794474-C107-4BA7-B9A8-CEA0F422D211}">
      <dgm:prSet phldrT="[Text]" custT="1"/>
      <dgm:spPr/>
      <dgm:t>
        <a:bodyPr/>
        <a:lstStyle/>
        <a:p>
          <a:r>
            <a:rPr lang="en-PH" sz="1200" dirty="0" smtClean="0"/>
            <a:t>Register Vehicle</a:t>
          </a:r>
          <a:endParaRPr lang="en-PH" sz="1200" dirty="0"/>
        </a:p>
      </dgm:t>
    </dgm:pt>
    <dgm:pt modelId="{F09320FD-EBC1-4546-AE71-9283D627C417}" type="parTrans" cxnId="{0C6E925B-E2F6-4DA5-833C-97DD6B9DC147}">
      <dgm:prSet/>
      <dgm:spPr/>
      <dgm:t>
        <a:bodyPr/>
        <a:lstStyle/>
        <a:p>
          <a:endParaRPr lang="en-PH"/>
        </a:p>
      </dgm:t>
    </dgm:pt>
    <dgm:pt modelId="{439E4D30-2123-4239-A4E8-BD7F7B66D7E9}" type="sibTrans" cxnId="{0C6E925B-E2F6-4DA5-833C-97DD6B9DC147}">
      <dgm:prSet/>
      <dgm:spPr/>
      <dgm:t>
        <a:bodyPr/>
        <a:lstStyle/>
        <a:p>
          <a:endParaRPr lang="en-PH"/>
        </a:p>
      </dgm:t>
    </dgm:pt>
    <dgm:pt modelId="{C1AAF63F-D789-4683-8564-28309E3E7511}">
      <dgm:prSet phldrT="[Text]" custT="1"/>
      <dgm:spPr/>
      <dgm:t>
        <a:bodyPr/>
        <a:lstStyle/>
        <a:p>
          <a:r>
            <a:rPr lang="en-PH" sz="1200" dirty="0" smtClean="0"/>
            <a:t>Publish Vehicle Listing</a:t>
          </a:r>
          <a:endParaRPr lang="en-PH" sz="1200" dirty="0"/>
        </a:p>
      </dgm:t>
    </dgm:pt>
    <dgm:pt modelId="{7F582B29-B540-4510-B16A-F3FCF1FE14BE}" type="parTrans" cxnId="{A9528A9C-E4D4-469A-9529-2E7E39A60B0B}">
      <dgm:prSet/>
      <dgm:spPr/>
      <dgm:t>
        <a:bodyPr/>
        <a:lstStyle/>
        <a:p>
          <a:endParaRPr lang="en-PH"/>
        </a:p>
      </dgm:t>
    </dgm:pt>
    <dgm:pt modelId="{E57AEA92-6464-4DA2-9628-79F0646FB540}" type="sibTrans" cxnId="{A9528A9C-E4D4-469A-9529-2E7E39A60B0B}">
      <dgm:prSet/>
      <dgm:spPr/>
      <dgm:t>
        <a:bodyPr/>
        <a:lstStyle/>
        <a:p>
          <a:endParaRPr lang="en-PH"/>
        </a:p>
      </dgm:t>
    </dgm:pt>
    <dgm:pt modelId="{25C7C951-7954-4A0B-9882-71353F6DF439}">
      <dgm:prSet phldrT="[Text]" custT="1"/>
      <dgm:spPr/>
      <dgm:t>
        <a:bodyPr/>
        <a:lstStyle/>
        <a:p>
          <a:r>
            <a:rPr lang="en-PH" sz="1200" dirty="0" smtClean="0"/>
            <a:t>Search</a:t>
          </a:r>
          <a:endParaRPr lang="en-PH" sz="1200" dirty="0"/>
        </a:p>
      </dgm:t>
    </dgm:pt>
    <dgm:pt modelId="{74465C3C-BC34-4509-B591-61957113FFC8}" type="parTrans" cxnId="{5462AB2A-8121-456C-9B25-A51E68FBDBDD}">
      <dgm:prSet/>
      <dgm:spPr/>
      <dgm:t>
        <a:bodyPr/>
        <a:lstStyle/>
        <a:p>
          <a:endParaRPr lang="en-PH"/>
        </a:p>
      </dgm:t>
    </dgm:pt>
    <dgm:pt modelId="{B799162D-FCB0-4D80-8470-607CA41FEBB4}" type="sibTrans" cxnId="{5462AB2A-8121-456C-9B25-A51E68FBDBDD}">
      <dgm:prSet/>
      <dgm:spPr/>
      <dgm:t>
        <a:bodyPr/>
        <a:lstStyle/>
        <a:p>
          <a:endParaRPr lang="en-PH"/>
        </a:p>
      </dgm:t>
    </dgm:pt>
    <dgm:pt modelId="{89B63C37-7EF1-4B5E-B2E5-66D42C057A82}">
      <dgm:prSet phldrT="[Text]" custT="1"/>
      <dgm:spPr/>
      <dgm:t>
        <a:bodyPr/>
        <a:lstStyle/>
        <a:p>
          <a:r>
            <a:rPr lang="en-PH" sz="1200" dirty="0" smtClean="0"/>
            <a:t>View Vehicle Details</a:t>
          </a:r>
          <a:endParaRPr lang="en-PH" sz="1200" dirty="0"/>
        </a:p>
      </dgm:t>
    </dgm:pt>
    <dgm:pt modelId="{36D65F96-C8E2-4354-B002-CD88CCD14E42}" type="parTrans" cxnId="{548546A9-7C1F-4600-B022-B67A500334CD}">
      <dgm:prSet/>
      <dgm:spPr/>
      <dgm:t>
        <a:bodyPr/>
        <a:lstStyle/>
        <a:p>
          <a:endParaRPr lang="en-PH"/>
        </a:p>
      </dgm:t>
    </dgm:pt>
    <dgm:pt modelId="{4AA4A992-A22D-49E7-A0AD-DEE4AA76390B}" type="sibTrans" cxnId="{548546A9-7C1F-4600-B022-B67A500334CD}">
      <dgm:prSet/>
      <dgm:spPr/>
      <dgm:t>
        <a:bodyPr/>
        <a:lstStyle/>
        <a:p>
          <a:endParaRPr lang="en-PH"/>
        </a:p>
      </dgm:t>
    </dgm:pt>
    <dgm:pt modelId="{93E9946A-3290-4388-BEB7-C1E298DF2286}">
      <dgm:prSet phldrT="[Text]" custT="1"/>
      <dgm:spPr/>
      <dgm:t>
        <a:bodyPr/>
        <a:lstStyle/>
        <a:p>
          <a:r>
            <a:rPr lang="en-PH" sz="1200" dirty="0" smtClean="0"/>
            <a:t> Book Vehicle</a:t>
          </a:r>
          <a:endParaRPr lang="en-PH" sz="1200" dirty="0"/>
        </a:p>
      </dgm:t>
    </dgm:pt>
    <dgm:pt modelId="{E84A2658-11F7-4335-886C-9007D6AE925F}" type="parTrans" cxnId="{671B512F-0D45-4536-8832-9C6418FCA58A}">
      <dgm:prSet/>
      <dgm:spPr/>
      <dgm:t>
        <a:bodyPr/>
        <a:lstStyle/>
        <a:p>
          <a:endParaRPr lang="en-PH"/>
        </a:p>
      </dgm:t>
    </dgm:pt>
    <dgm:pt modelId="{2509748D-EE5A-4C54-B171-6674C89A38C7}" type="sibTrans" cxnId="{671B512F-0D45-4536-8832-9C6418FCA58A}">
      <dgm:prSet/>
      <dgm:spPr/>
      <dgm:t>
        <a:bodyPr/>
        <a:lstStyle/>
        <a:p>
          <a:endParaRPr lang="en-PH"/>
        </a:p>
      </dgm:t>
    </dgm:pt>
    <dgm:pt modelId="{07FF5B4D-509C-4575-A4FE-80EB7253DB40}">
      <dgm:prSet phldrT="[Text]" custT="1"/>
      <dgm:spPr/>
      <dgm:t>
        <a:bodyPr/>
        <a:lstStyle/>
        <a:p>
          <a:r>
            <a:rPr lang="en-PH" sz="1200" dirty="0" smtClean="0"/>
            <a:t>Cancel Booking</a:t>
          </a:r>
          <a:endParaRPr lang="en-PH" sz="1200" dirty="0"/>
        </a:p>
      </dgm:t>
    </dgm:pt>
    <dgm:pt modelId="{15C52AFC-7693-463E-8A68-2064D495A8A2}" type="parTrans" cxnId="{2651D0F5-5CAA-4EAB-9E83-6164229889EE}">
      <dgm:prSet/>
      <dgm:spPr/>
      <dgm:t>
        <a:bodyPr/>
        <a:lstStyle/>
        <a:p>
          <a:endParaRPr lang="en-PH"/>
        </a:p>
      </dgm:t>
    </dgm:pt>
    <dgm:pt modelId="{F9BFE459-1A29-49D1-B956-886038114041}" type="sibTrans" cxnId="{2651D0F5-5CAA-4EAB-9E83-6164229889EE}">
      <dgm:prSet/>
      <dgm:spPr/>
      <dgm:t>
        <a:bodyPr/>
        <a:lstStyle/>
        <a:p>
          <a:endParaRPr lang="en-PH"/>
        </a:p>
      </dgm:t>
    </dgm:pt>
    <dgm:pt modelId="{BB57976C-3EEE-4778-8904-1C05C7A7A51F}">
      <dgm:prSet phldrT="[Text]" custT="1"/>
      <dgm:spPr/>
      <dgm:t>
        <a:bodyPr/>
        <a:lstStyle/>
        <a:p>
          <a:r>
            <a:rPr lang="en-PH" sz="1200" dirty="0" smtClean="0"/>
            <a:t>Accept/Decline Request</a:t>
          </a:r>
          <a:endParaRPr lang="en-PH" sz="1200" dirty="0"/>
        </a:p>
      </dgm:t>
    </dgm:pt>
    <dgm:pt modelId="{D9086BF8-16FE-45A1-815F-CA4215579796}" type="parTrans" cxnId="{26702B02-417B-4D34-B95D-4725EFC9B4B8}">
      <dgm:prSet/>
      <dgm:spPr/>
      <dgm:t>
        <a:bodyPr/>
        <a:lstStyle/>
        <a:p>
          <a:endParaRPr lang="en-PH"/>
        </a:p>
      </dgm:t>
    </dgm:pt>
    <dgm:pt modelId="{1800AEF8-02A2-45E8-9CE5-BEC828353D4E}" type="sibTrans" cxnId="{26702B02-417B-4D34-B95D-4725EFC9B4B8}">
      <dgm:prSet/>
      <dgm:spPr/>
      <dgm:t>
        <a:bodyPr/>
        <a:lstStyle/>
        <a:p>
          <a:endParaRPr lang="en-PH"/>
        </a:p>
      </dgm:t>
    </dgm:pt>
    <dgm:pt modelId="{1D5823D8-4E9D-43D4-BF2A-01189915A93D}" type="pres">
      <dgm:prSet presAssocID="{04814F69-C1B0-45E3-A436-6CA36D57C8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E2B212-9183-4F8E-8F1C-79D9976DC4CD}" type="pres">
      <dgm:prSet presAssocID="{1DE781E6-5348-4A0F-8A4D-9CB6FDBE62D7}" presName="hierRoot1" presStyleCnt="0"/>
      <dgm:spPr/>
    </dgm:pt>
    <dgm:pt modelId="{10BCC427-B75C-4A15-89D9-75FD1F8C433E}" type="pres">
      <dgm:prSet presAssocID="{1DE781E6-5348-4A0F-8A4D-9CB6FDBE62D7}" presName="composite" presStyleCnt="0"/>
      <dgm:spPr/>
    </dgm:pt>
    <dgm:pt modelId="{D1BED796-9378-4FA4-9D8C-2ED529E68DCA}" type="pres">
      <dgm:prSet presAssocID="{1DE781E6-5348-4A0F-8A4D-9CB6FDBE62D7}" presName="background" presStyleLbl="node0" presStyleIdx="0" presStyleCnt="1"/>
      <dgm:spPr/>
    </dgm:pt>
    <dgm:pt modelId="{C199E6BB-F67F-4701-AF2E-99E68B4438E0}" type="pres">
      <dgm:prSet presAssocID="{1DE781E6-5348-4A0F-8A4D-9CB6FDBE62D7}" presName="text" presStyleLbl="fgAcc0" presStyleIdx="0" presStyleCnt="1" custScaleX="21272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3EF3E26-679D-4BF1-8AC3-2D06A49959D3}" type="pres">
      <dgm:prSet presAssocID="{1DE781E6-5348-4A0F-8A4D-9CB6FDBE62D7}" presName="hierChild2" presStyleCnt="0"/>
      <dgm:spPr/>
    </dgm:pt>
    <dgm:pt modelId="{12057C2D-D690-4CD4-80E4-DA5F28CCDBE3}" type="pres">
      <dgm:prSet presAssocID="{14710ACE-58E1-4561-BAB0-F22F5B73C2CF}" presName="Name10" presStyleLbl="parChTrans1D2" presStyleIdx="0" presStyleCnt="4"/>
      <dgm:spPr/>
    </dgm:pt>
    <dgm:pt modelId="{C4E5A58F-D8AD-4C48-9C23-344D9602666A}" type="pres">
      <dgm:prSet presAssocID="{D94DE520-4AE9-4108-9647-9298E996172E}" presName="hierRoot2" presStyleCnt="0"/>
      <dgm:spPr/>
    </dgm:pt>
    <dgm:pt modelId="{1490EDA7-2164-43D8-A43C-49A1D8362F14}" type="pres">
      <dgm:prSet presAssocID="{D94DE520-4AE9-4108-9647-9298E996172E}" presName="composite2" presStyleCnt="0"/>
      <dgm:spPr/>
    </dgm:pt>
    <dgm:pt modelId="{22E90E0E-1B3C-4EAB-91AC-695A8BEE0FFE}" type="pres">
      <dgm:prSet presAssocID="{D94DE520-4AE9-4108-9647-9298E996172E}" presName="background2" presStyleLbl="node2" presStyleIdx="0" presStyleCnt="4"/>
      <dgm:spPr/>
    </dgm:pt>
    <dgm:pt modelId="{7DFACD2D-373D-4246-B5AC-6086487C0794}" type="pres">
      <dgm:prSet presAssocID="{D94DE520-4AE9-4108-9647-9298E996172E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869E1A5-0D63-43EB-B713-E1C59B35AAAF}" type="pres">
      <dgm:prSet presAssocID="{D94DE520-4AE9-4108-9647-9298E996172E}" presName="hierChild3" presStyleCnt="0"/>
      <dgm:spPr/>
    </dgm:pt>
    <dgm:pt modelId="{549FD68E-6282-4D78-BB5C-D46C49DC9D71}" type="pres">
      <dgm:prSet presAssocID="{0D2AF5F0-BDC2-4361-A7FE-06743388DCF0}" presName="Name17" presStyleLbl="parChTrans1D3" presStyleIdx="0" presStyleCnt="8"/>
      <dgm:spPr/>
    </dgm:pt>
    <dgm:pt modelId="{9DD89B43-0CB4-4CE8-9673-9D61864A7E3C}" type="pres">
      <dgm:prSet presAssocID="{BB92A1FD-0393-4885-9CE6-BFAEE3B461AE}" presName="hierRoot3" presStyleCnt="0"/>
      <dgm:spPr/>
    </dgm:pt>
    <dgm:pt modelId="{F7ABCF18-613F-4627-838C-CF12A80A7661}" type="pres">
      <dgm:prSet presAssocID="{BB92A1FD-0393-4885-9CE6-BFAEE3B461AE}" presName="composite3" presStyleCnt="0"/>
      <dgm:spPr/>
    </dgm:pt>
    <dgm:pt modelId="{19EC6BD8-EBA8-472A-92DF-67DECE130891}" type="pres">
      <dgm:prSet presAssocID="{BB92A1FD-0393-4885-9CE6-BFAEE3B461AE}" presName="background3" presStyleLbl="node3" presStyleIdx="0" presStyleCnt="8"/>
      <dgm:spPr/>
    </dgm:pt>
    <dgm:pt modelId="{5CD3EED8-B7D2-4BC9-B414-B36712635A92}" type="pres">
      <dgm:prSet presAssocID="{BB92A1FD-0393-4885-9CE6-BFAEE3B461AE}" presName="text3" presStyleLbl="fgAcc3" presStyleIdx="0" presStyleCnt="8">
        <dgm:presLayoutVars>
          <dgm:chPref val="3"/>
        </dgm:presLayoutVars>
      </dgm:prSet>
      <dgm:spPr/>
    </dgm:pt>
    <dgm:pt modelId="{E0B3A0CE-5947-42D1-BE0D-ADEB419A2D3B}" type="pres">
      <dgm:prSet presAssocID="{BB92A1FD-0393-4885-9CE6-BFAEE3B461AE}" presName="hierChild4" presStyleCnt="0"/>
      <dgm:spPr/>
    </dgm:pt>
    <dgm:pt modelId="{70C8848E-885E-4956-9772-23DA2C39D9F8}" type="pres">
      <dgm:prSet presAssocID="{C56A8F12-BF69-4D26-A8F3-FD97B20B840C}" presName="Name17" presStyleLbl="parChTrans1D3" presStyleIdx="1" presStyleCnt="8"/>
      <dgm:spPr/>
    </dgm:pt>
    <dgm:pt modelId="{71D49EE9-40A6-4CF2-92E4-AEE853588D7A}" type="pres">
      <dgm:prSet presAssocID="{3749A491-008F-459D-86D0-696709674261}" presName="hierRoot3" presStyleCnt="0"/>
      <dgm:spPr/>
    </dgm:pt>
    <dgm:pt modelId="{203085C6-5F39-426B-8156-2900F4412F91}" type="pres">
      <dgm:prSet presAssocID="{3749A491-008F-459D-86D0-696709674261}" presName="composite3" presStyleCnt="0"/>
      <dgm:spPr/>
    </dgm:pt>
    <dgm:pt modelId="{DDDD18F1-C479-4A4B-B284-9BE21FFB0C2A}" type="pres">
      <dgm:prSet presAssocID="{3749A491-008F-459D-86D0-696709674261}" presName="background3" presStyleLbl="node3" presStyleIdx="1" presStyleCnt="8"/>
      <dgm:spPr/>
    </dgm:pt>
    <dgm:pt modelId="{26984869-8730-450B-B1EF-7B74489F7C97}" type="pres">
      <dgm:prSet presAssocID="{3749A491-008F-459D-86D0-696709674261}" presName="text3" presStyleLbl="fgAcc3" presStyleIdx="1" presStyleCnt="8">
        <dgm:presLayoutVars>
          <dgm:chPref val="3"/>
        </dgm:presLayoutVars>
      </dgm:prSet>
      <dgm:spPr/>
    </dgm:pt>
    <dgm:pt modelId="{C9E10ED4-73C0-4485-84FB-A793BE609F1B}" type="pres">
      <dgm:prSet presAssocID="{3749A491-008F-459D-86D0-696709674261}" presName="hierChild4" presStyleCnt="0"/>
      <dgm:spPr/>
    </dgm:pt>
    <dgm:pt modelId="{55B448B4-B332-4472-9288-EA12A026CAF3}" type="pres">
      <dgm:prSet presAssocID="{E56AD853-2923-4CF1-8203-63C476BB4E07}" presName="Name10" presStyleLbl="parChTrans1D2" presStyleIdx="1" presStyleCnt="4"/>
      <dgm:spPr/>
    </dgm:pt>
    <dgm:pt modelId="{CE7AABB2-C6A4-4D98-AF93-82C90BED50BF}" type="pres">
      <dgm:prSet presAssocID="{39982D43-814D-4BD0-A6C4-DF3FEFB2A8B5}" presName="hierRoot2" presStyleCnt="0"/>
      <dgm:spPr/>
    </dgm:pt>
    <dgm:pt modelId="{5288B8D5-8043-4AC4-BB22-A56281ACBCFF}" type="pres">
      <dgm:prSet presAssocID="{39982D43-814D-4BD0-A6C4-DF3FEFB2A8B5}" presName="composite2" presStyleCnt="0"/>
      <dgm:spPr/>
    </dgm:pt>
    <dgm:pt modelId="{78F68D68-3F80-42D4-90A3-A3AAD775A149}" type="pres">
      <dgm:prSet presAssocID="{39982D43-814D-4BD0-A6C4-DF3FEFB2A8B5}" presName="background2" presStyleLbl="node2" presStyleIdx="1" presStyleCnt="4"/>
      <dgm:spPr/>
    </dgm:pt>
    <dgm:pt modelId="{1BD48325-E5D8-4F94-A117-BB283C4AA14F}" type="pres">
      <dgm:prSet presAssocID="{39982D43-814D-4BD0-A6C4-DF3FEFB2A8B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DD85BFC-1E61-402C-898B-34FE2C1E2508}" type="pres">
      <dgm:prSet presAssocID="{39982D43-814D-4BD0-A6C4-DF3FEFB2A8B5}" presName="hierChild3" presStyleCnt="0"/>
      <dgm:spPr/>
    </dgm:pt>
    <dgm:pt modelId="{08087E09-C088-44A7-B37C-9042DE28F42A}" type="pres">
      <dgm:prSet presAssocID="{F09320FD-EBC1-4546-AE71-9283D627C417}" presName="Name17" presStyleLbl="parChTrans1D3" presStyleIdx="2" presStyleCnt="8"/>
      <dgm:spPr/>
    </dgm:pt>
    <dgm:pt modelId="{D88ED53D-82FF-4469-BE94-DEFF33B311CB}" type="pres">
      <dgm:prSet presAssocID="{33794474-C107-4BA7-B9A8-CEA0F422D211}" presName="hierRoot3" presStyleCnt="0"/>
      <dgm:spPr/>
    </dgm:pt>
    <dgm:pt modelId="{010197E1-1F9D-46B5-AB1E-88BAD87666F5}" type="pres">
      <dgm:prSet presAssocID="{33794474-C107-4BA7-B9A8-CEA0F422D211}" presName="composite3" presStyleCnt="0"/>
      <dgm:spPr/>
    </dgm:pt>
    <dgm:pt modelId="{D72A7D99-7F40-463C-8956-D3AD6181307A}" type="pres">
      <dgm:prSet presAssocID="{33794474-C107-4BA7-B9A8-CEA0F422D211}" presName="background3" presStyleLbl="node3" presStyleIdx="2" presStyleCnt="8"/>
      <dgm:spPr/>
    </dgm:pt>
    <dgm:pt modelId="{F28F3A04-CC50-4152-BBA8-5BC1F149C29B}" type="pres">
      <dgm:prSet presAssocID="{33794474-C107-4BA7-B9A8-CEA0F422D211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84AE09C0-97CE-4EEC-A1CC-4C424A5737CE}" type="pres">
      <dgm:prSet presAssocID="{33794474-C107-4BA7-B9A8-CEA0F422D211}" presName="hierChild4" presStyleCnt="0"/>
      <dgm:spPr/>
    </dgm:pt>
    <dgm:pt modelId="{2CF56A1B-0D04-43F9-8C1F-BB1DC1011F31}" type="pres">
      <dgm:prSet presAssocID="{7F582B29-B540-4510-B16A-F3FCF1FE14BE}" presName="Name17" presStyleLbl="parChTrans1D3" presStyleIdx="3" presStyleCnt="8"/>
      <dgm:spPr/>
    </dgm:pt>
    <dgm:pt modelId="{28952192-B1BE-4C40-A3A3-43F69141961C}" type="pres">
      <dgm:prSet presAssocID="{C1AAF63F-D789-4683-8564-28309E3E7511}" presName="hierRoot3" presStyleCnt="0"/>
      <dgm:spPr/>
    </dgm:pt>
    <dgm:pt modelId="{A2E22100-BD1A-454C-A666-BC515B8FC98A}" type="pres">
      <dgm:prSet presAssocID="{C1AAF63F-D789-4683-8564-28309E3E7511}" presName="composite3" presStyleCnt="0"/>
      <dgm:spPr/>
    </dgm:pt>
    <dgm:pt modelId="{70D5B055-DD04-4741-BCCD-79DF3EB415B6}" type="pres">
      <dgm:prSet presAssocID="{C1AAF63F-D789-4683-8564-28309E3E7511}" presName="background3" presStyleLbl="node3" presStyleIdx="3" presStyleCnt="8"/>
      <dgm:spPr/>
    </dgm:pt>
    <dgm:pt modelId="{5CE3E6CE-D5A7-42A9-82E4-A36E08A2E06C}" type="pres">
      <dgm:prSet presAssocID="{C1AAF63F-D789-4683-8564-28309E3E7511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E896107D-8862-4F7A-8979-D4C318003A76}" type="pres">
      <dgm:prSet presAssocID="{C1AAF63F-D789-4683-8564-28309E3E7511}" presName="hierChild4" presStyleCnt="0"/>
      <dgm:spPr/>
    </dgm:pt>
    <dgm:pt modelId="{EA4B8207-4681-4233-8913-7143817878B6}" type="pres">
      <dgm:prSet presAssocID="{264B78ED-595B-47A6-A3A1-066C4831C9C0}" presName="Name10" presStyleLbl="parChTrans1D2" presStyleIdx="2" presStyleCnt="4"/>
      <dgm:spPr/>
    </dgm:pt>
    <dgm:pt modelId="{33841603-4FD9-4BE8-BB69-D75597506257}" type="pres">
      <dgm:prSet presAssocID="{CD9D7BA5-047D-4826-836E-FD5D2B40EDFA}" presName="hierRoot2" presStyleCnt="0"/>
      <dgm:spPr/>
    </dgm:pt>
    <dgm:pt modelId="{6545C714-DAFD-4B31-BD4D-904FA3BA057E}" type="pres">
      <dgm:prSet presAssocID="{CD9D7BA5-047D-4826-836E-FD5D2B40EDFA}" presName="composite2" presStyleCnt="0"/>
      <dgm:spPr/>
    </dgm:pt>
    <dgm:pt modelId="{E7BA65C3-E9F2-458F-8433-E7E28E16007D}" type="pres">
      <dgm:prSet presAssocID="{CD9D7BA5-047D-4826-836E-FD5D2B40EDFA}" presName="background2" presStyleLbl="node2" presStyleIdx="2" presStyleCnt="4"/>
      <dgm:spPr/>
    </dgm:pt>
    <dgm:pt modelId="{39CB466C-06C8-41DF-B055-1FBEE94B1770}" type="pres">
      <dgm:prSet presAssocID="{CD9D7BA5-047D-4826-836E-FD5D2B40EDFA}" presName="text2" presStyleLbl="fgAcc2" presStyleIdx="2" presStyleCnt="4">
        <dgm:presLayoutVars>
          <dgm:chPref val="3"/>
        </dgm:presLayoutVars>
      </dgm:prSet>
      <dgm:spPr/>
    </dgm:pt>
    <dgm:pt modelId="{F3D01E46-0C82-409E-AF15-BF290735956C}" type="pres">
      <dgm:prSet presAssocID="{CD9D7BA5-047D-4826-836E-FD5D2B40EDFA}" presName="hierChild3" presStyleCnt="0"/>
      <dgm:spPr/>
    </dgm:pt>
    <dgm:pt modelId="{B2FB6A6D-6BDB-425D-8472-38E8E6DE7D63}" type="pres">
      <dgm:prSet presAssocID="{74465C3C-BC34-4509-B591-61957113FFC8}" presName="Name17" presStyleLbl="parChTrans1D3" presStyleIdx="4" presStyleCnt="8"/>
      <dgm:spPr/>
    </dgm:pt>
    <dgm:pt modelId="{E00F2E92-CD00-4936-AB0F-3C2913B30831}" type="pres">
      <dgm:prSet presAssocID="{25C7C951-7954-4A0B-9882-71353F6DF439}" presName="hierRoot3" presStyleCnt="0"/>
      <dgm:spPr/>
    </dgm:pt>
    <dgm:pt modelId="{AA1F1A19-D75A-4C44-9C05-28544C0A6504}" type="pres">
      <dgm:prSet presAssocID="{25C7C951-7954-4A0B-9882-71353F6DF439}" presName="composite3" presStyleCnt="0"/>
      <dgm:spPr/>
    </dgm:pt>
    <dgm:pt modelId="{C25A7BCB-0C90-49B6-B7A7-400AFFF96F22}" type="pres">
      <dgm:prSet presAssocID="{25C7C951-7954-4A0B-9882-71353F6DF439}" presName="background3" presStyleLbl="node3" presStyleIdx="4" presStyleCnt="8"/>
      <dgm:spPr/>
    </dgm:pt>
    <dgm:pt modelId="{6429AB1B-522C-41C5-87CA-D80496600998}" type="pres">
      <dgm:prSet presAssocID="{25C7C951-7954-4A0B-9882-71353F6DF439}" presName="text3" presStyleLbl="fgAcc3" presStyleIdx="4" presStyleCnt="8">
        <dgm:presLayoutVars>
          <dgm:chPref val="3"/>
        </dgm:presLayoutVars>
      </dgm:prSet>
      <dgm:spPr/>
    </dgm:pt>
    <dgm:pt modelId="{FEC35176-2C7A-4FDD-A750-0FB7621DF29D}" type="pres">
      <dgm:prSet presAssocID="{25C7C951-7954-4A0B-9882-71353F6DF439}" presName="hierChild4" presStyleCnt="0"/>
      <dgm:spPr/>
    </dgm:pt>
    <dgm:pt modelId="{649D2A28-647F-4A31-91EA-0B8AE2AFE7A3}" type="pres">
      <dgm:prSet presAssocID="{36D65F96-C8E2-4354-B002-CD88CCD14E42}" presName="Name17" presStyleLbl="parChTrans1D3" presStyleIdx="5" presStyleCnt="8"/>
      <dgm:spPr/>
    </dgm:pt>
    <dgm:pt modelId="{B66C4548-96B6-472F-8DD4-E71EDE5FBC6C}" type="pres">
      <dgm:prSet presAssocID="{89B63C37-7EF1-4B5E-B2E5-66D42C057A82}" presName="hierRoot3" presStyleCnt="0"/>
      <dgm:spPr/>
    </dgm:pt>
    <dgm:pt modelId="{BE98FCB2-E085-4BE7-853D-F04ACC2DDC74}" type="pres">
      <dgm:prSet presAssocID="{89B63C37-7EF1-4B5E-B2E5-66D42C057A82}" presName="composite3" presStyleCnt="0"/>
      <dgm:spPr/>
    </dgm:pt>
    <dgm:pt modelId="{CDE45E0A-01E8-426C-B296-C36638D0BFEE}" type="pres">
      <dgm:prSet presAssocID="{89B63C37-7EF1-4B5E-B2E5-66D42C057A82}" presName="background3" presStyleLbl="node3" presStyleIdx="5" presStyleCnt="8"/>
      <dgm:spPr/>
    </dgm:pt>
    <dgm:pt modelId="{1A8EFF5F-A8E8-4510-9D97-8C1D3F7C9E8E}" type="pres">
      <dgm:prSet presAssocID="{89B63C37-7EF1-4B5E-B2E5-66D42C057A82}" presName="text3" presStyleLbl="fgAcc3" presStyleIdx="5" presStyleCnt="8">
        <dgm:presLayoutVars>
          <dgm:chPref val="3"/>
        </dgm:presLayoutVars>
      </dgm:prSet>
      <dgm:spPr/>
    </dgm:pt>
    <dgm:pt modelId="{75034C48-98ED-4A8F-9FB7-83BD51C772D7}" type="pres">
      <dgm:prSet presAssocID="{89B63C37-7EF1-4B5E-B2E5-66D42C057A82}" presName="hierChild4" presStyleCnt="0"/>
      <dgm:spPr/>
    </dgm:pt>
    <dgm:pt modelId="{A08D3F52-2AF3-49B9-8B17-86E8F1031CF4}" type="pres">
      <dgm:prSet presAssocID="{E84A2658-11F7-4335-886C-9007D6AE925F}" presName="Name17" presStyleLbl="parChTrans1D3" presStyleIdx="6" presStyleCnt="8"/>
      <dgm:spPr/>
    </dgm:pt>
    <dgm:pt modelId="{D108FF41-C23E-443C-8B79-CF79D74EF57D}" type="pres">
      <dgm:prSet presAssocID="{93E9946A-3290-4388-BEB7-C1E298DF2286}" presName="hierRoot3" presStyleCnt="0"/>
      <dgm:spPr/>
    </dgm:pt>
    <dgm:pt modelId="{E8D4EF38-4110-4A30-A629-27EAE3B0A7DE}" type="pres">
      <dgm:prSet presAssocID="{93E9946A-3290-4388-BEB7-C1E298DF2286}" presName="composite3" presStyleCnt="0"/>
      <dgm:spPr/>
    </dgm:pt>
    <dgm:pt modelId="{320D0201-221C-4A96-B759-0D3C07FBF93D}" type="pres">
      <dgm:prSet presAssocID="{93E9946A-3290-4388-BEB7-C1E298DF2286}" presName="background3" presStyleLbl="node3" presStyleIdx="6" presStyleCnt="8"/>
      <dgm:spPr/>
    </dgm:pt>
    <dgm:pt modelId="{53567BA6-68A2-46C6-85B9-0ED70F93207F}" type="pres">
      <dgm:prSet presAssocID="{93E9946A-3290-4388-BEB7-C1E298DF2286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B0815D5-FC1B-48FC-BC4D-AEBC7EB196C0}" type="pres">
      <dgm:prSet presAssocID="{93E9946A-3290-4388-BEB7-C1E298DF2286}" presName="hierChild4" presStyleCnt="0"/>
      <dgm:spPr/>
    </dgm:pt>
    <dgm:pt modelId="{FE422834-07FD-418B-B867-2747767BB6E4}" type="pres">
      <dgm:prSet presAssocID="{D9086BF8-16FE-45A1-815F-CA4215579796}" presName="Name23" presStyleLbl="parChTrans1D4" presStyleIdx="0" presStyleCnt="1"/>
      <dgm:spPr/>
    </dgm:pt>
    <dgm:pt modelId="{3404C1A2-E54B-4784-95F0-98E4A5BD85E8}" type="pres">
      <dgm:prSet presAssocID="{BB57976C-3EEE-4778-8904-1C05C7A7A51F}" presName="hierRoot4" presStyleCnt="0"/>
      <dgm:spPr/>
    </dgm:pt>
    <dgm:pt modelId="{C3CFEC36-B7D5-4F1D-AA1B-60465A96802E}" type="pres">
      <dgm:prSet presAssocID="{BB57976C-3EEE-4778-8904-1C05C7A7A51F}" presName="composite4" presStyleCnt="0"/>
      <dgm:spPr/>
    </dgm:pt>
    <dgm:pt modelId="{03C78776-1E99-42FF-99B5-0DA0BBDF182C}" type="pres">
      <dgm:prSet presAssocID="{BB57976C-3EEE-4778-8904-1C05C7A7A51F}" presName="background4" presStyleLbl="node4" presStyleIdx="0" presStyleCnt="1"/>
      <dgm:spPr/>
    </dgm:pt>
    <dgm:pt modelId="{1F6C1111-24E9-4BF9-ACD7-11BE3847C4F5}" type="pres">
      <dgm:prSet presAssocID="{BB57976C-3EEE-4778-8904-1C05C7A7A51F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8042A58-F855-41E9-9864-E35C1FC7561A}" type="pres">
      <dgm:prSet presAssocID="{BB57976C-3EEE-4778-8904-1C05C7A7A51F}" presName="hierChild5" presStyleCnt="0"/>
      <dgm:spPr/>
    </dgm:pt>
    <dgm:pt modelId="{873218BE-B7D0-434F-A2F0-8EB777A887E8}" type="pres">
      <dgm:prSet presAssocID="{15C52AFC-7693-463E-8A68-2064D495A8A2}" presName="Name17" presStyleLbl="parChTrans1D3" presStyleIdx="7" presStyleCnt="8"/>
      <dgm:spPr/>
    </dgm:pt>
    <dgm:pt modelId="{780EF773-0957-4093-937B-D9C741323B3B}" type="pres">
      <dgm:prSet presAssocID="{07FF5B4D-509C-4575-A4FE-80EB7253DB40}" presName="hierRoot3" presStyleCnt="0"/>
      <dgm:spPr/>
    </dgm:pt>
    <dgm:pt modelId="{66FE03BD-B1C5-4E46-A9A0-BD85CC7EEB4F}" type="pres">
      <dgm:prSet presAssocID="{07FF5B4D-509C-4575-A4FE-80EB7253DB40}" presName="composite3" presStyleCnt="0"/>
      <dgm:spPr/>
    </dgm:pt>
    <dgm:pt modelId="{E6C9A335-B9FC-4E4B-833B-8F9AF1CF8E1D}" type="pres">
      <dgm:prSet presAssocID="{07FF5B4D-509C-4575-A4FE-80EB7253DB40}" presName="background3" presStyleLbl="node3" presStyleIdx="7" presStyleCnt="8"/>
      <dgm:spPr/>
    </dgm:pt>
    <dgm:pt modelId="{F334C127-0419-4F7B-977E-CF00D2E7A2C0}" type="pres">
      <dgm:prSet presAssocID="{07FF5B4D-509C-4575-A4FE-80EB7253DB4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CDC3B19-BF4B-4A52-9010-8B9847B87018}" type="pres">
      <dgm:prSet presAssocID="{07FF5B4D-509C-4575-A4FE-80EB7253DB40}" presName="hierChild4" presStyleCnt="0"/>
      <dgm:spPr/>
    </dgm:pt>
    <dgm:pt modelId="{0D2281D5-9063-43D9-A052-FE2B135EDDF2}" type="pres">
      <dgm:prSet presAssocID="{7F4142E6-5CE0-47F9-9E7B-3348DD26EBE4}" presName="Name10" presStyleLbl="parChTrans1D2" presStyleIdx="3" presStyleCnt="4"/>
      <dgm:spPr/>
    </dgm:pt>
    <dgm:pt modelId="{090BB8B5-CFA5-4F27-8E75-D435CB96A9AF}" type="pres">
      <dgm:prSet presAssocID="{05C623EA-C139-477C-A001-0175DB33F401}" presName="hierRoot2" presStyleCnt="0"/>
      <dgm:spPr/>
    </dgm:pt>
    <dgm:pt modelId="{1C0D76C9-B12E-4B6A-8D04-B93ACAD9517A}" type="pres">
      <dgm:prSet presAssocID="{05C623EA-C139-477C-A001-0175DB33F401}" presName="composite2" presStyleCnt="0"/>
      <dgm:spPr/>
    </dgm:pt>
    <dgm:pt modelId="{0A4F2873-8078-49A6-A7BF-B6E4A512997A}" type="pres">
      <dgm:prSet presAssocID="{05C623EA-C139-477C-A001-0175DB33F401}" presName="background2" presStyleLbl="node2" presStyleIdx="3" presStyleCnt="4"/>
      <dgm:spPr/>
    </dgm:pt>
    <dgm:pt modelId="{1F4A1F32-956C-4084-9306-224C94B2C86C}" type="pres">
      <dgm:prSet presAssocID="{05C623EA-C139-477C-A001-0175DB33F401}" presName="text2" presStyleLbl="fgAcc2" presStyleIdx="3" presStyleCnt="4">
        <dgm:presLayoutVars>
          <dgm:chPref val="3"/>
        </dgm:presLayoutVars>
      </dgm:prSet>
      <dgm:spPr/>
    </dgm:pt>
    <dgm:pt modelId="{A7EC1E92-82D4-4596-BE08-BCD72B52BAE6}" type="pres">
      <dgm:prSet presAssocID="{05C623EA-C139-477C-A001-0175DB33F401}" presName="hierChild3" presStyleCnt="0"/>
      <dgm:spPr/>
    </dgm:pt>
  </dgm:ptLst>
  <dgm:cxnLst>
    <dgm:cxn modelId="{610ABB11-EE62-4B71-BA3E-C58DB6AF2C8B}" type="presOf" srcId="{14710ACE-58E1-4561-BAB0-F22F5B73C2CF}" destId="{12057C2D-D690-4CD4-80E4-DA5F28CCDBE3}" srcOrd="0" destOrd="0" presId="urn:microsoft.com/office/officeart/2005/8/layout/hierarchy1"/>
    <dgm:cxn modelId="{3CAC4190-BA9F-4201-9723-058144743BD8}" type="presOf" srcId="{7F4142E6-5CE0-47F9-9E7B-3348DD26EBE4}" destId="{0D2281D5-9063-43D9-A052-FE2B135EDDF2}" srcOrd="0" destOrd="0" presId="urn:microsoft.com/office/officeart/2005/8/layout/hierarchy1"/>
    <dgm:cxn modelId="{0238A426-C23D-4F74-80A9-D59F175D2DA7}" srcId="{1DE781E6-5348-4A0F-8A4D-9CB6FDBE62D7}" destId="{CD9D7BA5-047D-4826-836E-FD5D2B40EDFA}" srcOrd="2" destOrd="0" parTransId="{264B78ED-595B-47A6-A3A1-066C4831C9C0}" sibTransId="{5FABE100-6C0C-467B-A501-F4369A775E67}"/>
    <dgm:cxn modelId="{0C6E925B-E2F6-4DA5-833C-97DD6B9DC147}" srcId="{39982D43-814D-4BD0-A6C4-DF3FEFB2A8B5}" destId="{33794474-C107-4BA7-B9A8-CEA0F422D211}" srcOrd="0" destOrd="0" parTransId="{F09320FD-EBC1-4546-AE71-9283D627C417}" sibTransId="{439E4D30-2123-4239-A4E8-BD7F7B66D7E9}"/>
    <dgm:cxn modelId="{66BBE729-8263-4C70-B417-B307EC9DBD3E}" type="presOf" srcId="{04814F69-C1B0-45E3-A436-6CA36D57C810}" destId="{1D5823D8-4E9D-43D4-BF2A-01189915A93D}" srcOrd="0" destOrd="0" presId="urn:microsoft.com/office/officeart/2005/8/layout/hierarchy1"/>
    <dgm:cxn modelId="{6DB96908-2F33-4F32-A396-189BB40FD37A}" type="presOf" srcId="{BB57976C-3EEE-4778-8904-1C05C7A7A51F}" destId="{1F6C1111-24E9-4BF9-ACD7-11BE3847C4F5}" srcOrd="0" destOrd="0" presId="urn:microsoft.com/office/officeart/2005/8/layout/hierarchy1"/>
    <dgm:cxn modelId="{6C8AB22E-204F-4136-B474-874939590032}" type="presOf" srcId="{E84A2658-11F7-4335-886C-9007D6AE925F}" destId="{A08D3F52-2AF3-49B9-8B17-86E8F1031CF4}" srcOrd="0" destOrd="0" presId="urn:microsoft.com/office/officeart/2005/8/layout/hierarchy1"/>
    <dgm:cxn modelId="{2651D0F5-5CAA-4EAB-9E83-6164229889EE}" srcId="{CD9D7BA5-047D-4826-836E-FD5D2B40EDFA}" destId="{07FF5B4D-509C-4575-A4FE-80EB7253DB40}" srcOrd="3" destOrd="0" parTransId="{15C52AFC-7693-463E-8A68-2064D495A8A2}" sibTransId="{F9BFE459-1A29-49D1-B956-886038114041}"/>
    <dgm:cxn modelId="{830DFBEB-7BED-4EE1-A040-139FB1997EED}" type="presOf" srcId="{15C52AFC-7693-463E-8A68-2064D495A8A2}" destId="{873218BE-B7D0-434F-A2F0-8EB777A887E8}" srcOrd="0" destOrd="0" presId="urn:microsoft.com/office/officeart/2005/8/layout/hierarchy1"/>
    <dgm:cxn modelId="{0DE60B5A-F1F6-493F-B35A-22F027435649}" srcId="{04814F69-C1B0-45E3-A436-6CA36D57C810}" destId="{1DE781E6-5348-4A0F-8A4D-9CB6FDBE62D7}" srcOrd="0" destOrd="0" parTransId="{EFB5A079-30A4-4E52-92DE-BEC33EAC413D}" sibTransId="{26A4B2FE-DF1D-44AF-A232-15CE586B8D22}"/>
    <dgm:cxn modelId="{195DF613-A863-4C19-A486-513A245C3791}" srcId="{1DE781E6-5348-4A0F-8A4D-9CB6FDBE62D7}" destId="{39982D43-814D-4BD0-A6C4-DF3FEFB2A8B5}" srcOrd="1" destOrd="0" parTransId="{E56AD853-2923-4CF1-8203-63C476BB4E07}" sibTransId="{430F00BC-D5E0-4B21-B582-34549C852966}"/>
    <dgm:cxn modelId="{7F5EBF17-6D6B-45F5-ABAD-5C41E69EB769}" type="presOf" srcId="{89B63C37-7EF1-4B5E-B2E5-66D42C057A82}" destId="{1A8EFF5F-A8E8-4510-9D97-8C1D3F7C9E8E}" srcOrd="0" destOrd="0" presId="urn:microsoft.com/office/officeart/2005/8/layout/hierarchy1"/>
    <dgm:cxn modelId="{F2FE1EF8-694F-4F5D-A5CE-8EBA4A40154D}" type="presOf" srcId="{05C623EA-C139-477C-A001-0175DB33F401}" destId="{1F4A1F32-956C-4084-9306-224C94B2C86C}" srcOrd="0" destOrd="0" presId="urn:microsoft.com/office/officeart/2005/8/layout/hierarchy1"/>
    <dgm:cxn modelId="{C845079C-CC59-414B-B33A-BFA15979BD55}" type="presOf" srcId="{74465C3C-BC34-4509-B591-61957113FFC8}" destId="{B2FB6A6D-6BDB-425D-8472-38E8E6DE7D63}" srcOrd="0" destOrd="0" presId="urn:microsoft.com/office/officeart/2005/8/layout/hierarchy1"/>
    <dgm:cxn modelId="{049A22CD-4805-421A-9768-D64B1E0866BA}" type="presOf" srcId="{0D2AF5F0-BDC2-4361-A7FE-06743388DCF0}" destId="{549FD68E-6282-4D78-BB5C-D46C49DC9D71}" srcOrd="0" destOrd="0" presId="urn:microsoft.com/office/officeart/2005/8/layout/hierarchy1"/>
    <dgm:cxn modelId="{4232DBA6-4B9A-41F0-A59F-0D2F38C43A45}" type="presOf" srcId="{25C7C951-7954-4A0B-9882-71353F6DF439}" destId="{6429AB1B-522C-41C5-87CA-D80496600998}" srcOrd="0" destOrd="0" presId="urn:microsoft.com/office/officeart/2005/8/layout/hierarchy1"/>
    <dgm:cxn modelId="{671B512F-0D45-4536-8832-9C6418FCA58A}" srcId="{CD9D7BA5-047D-4826-836E-FD5D2B40EDFA}" destId="{93E9946A-3290-4388-BEB7-C1E298DF2286}" srcOrd="2" destOrd="0" parTransId="{E84A2658-11F7-4335-886C-9007D6AE925F}" sibTransId="{2509748D-EE5A-4C54-B171-6674C89A38C7}"/>
    <dgm:cxn modelId="{DD10D4F5-C467-49E1-93E9-97BD19D43ABF}" type="presOf" srcId="{93E9946A-3290-4388-BEB7-C1E298DF2286}" destId="{53567BA6-68A2-46C6-85B9-0ED70F93207F}" srcOrd="0" destOrd="0" presId="urn:microsoft.com/office/officeart/2005/8/layout/hierarchy1"/>
    <dgm:cxn modelId="{4C47E30D-1D97-47CB-ACE2-3768E87176D7}" type="presOf" srcId="{7F582B29-B540-4510-B16A-F3FCF1FE14BE}" destId="{2CF56A1B-0D04-43F9-8C1F-BB1DC1011F31}" srcOrd="0" destOrd="0" presId="urn:microsoft.com/office/officeart/2005/8/layout/hierarchy1"/>
    <dgm:cxn modelId="{548546A9-7C1F-4600-B022-B67A500334CD}" srcId="{CD9D7BA5-047D-4826-836E-FD5D2B40EDFA}" destId="{89B63C37-7EF1-4B5E-B2E5-66D42C057A82}" srcOrd="1" destOrd="0" parTransId="{36D65F96-C8E2-4354-B002-CD88CCD14E42}" sibTransId="{4AA4A992-A22D-49E7-A0AD-DEE4AA76390B}"/>
    <dgm:cxn modelId="{10588649-FA79-4203-8912-600818AAC204}" type="presOf" srcId="{D9086BF8-16FE-45A1-815F-CA4215579796}" destId="{FE422834-07FD-418B-B867-2747767BB6E4}" srcOrd="0" destOrd="0" presId="urn:microsoft.com/office/officeart/2005/8/layout/hierarchy1"/>
    <dgm:cxn modelId="{0B5D8A46-C46F-4323-8DC9-B153CFCCC776}" type="presOf" srcId="{39982D43-814D-4BD0-A6C4-DF3FEFB2A8B5}" destId="{1BD48325-E5D8-4F94-A117-BB283C4AA14F}" srcOrd="0" destOrd="0" presId="urn:microsoft.com/office/officeart/2005/8/layout/hierarchy1"/>
    <dgm:cxn modelId="{B52E60E8-497A-4186-A994-179829CD3712}" srcId="{D94DE520-4AE9-4108-9647-9298E996172E}" destId="{BB92A1FD-0393-4885-9CE6-BFAEE3B461AE}" srcOrd="0" destOrd="0" parTransId="{0D2AF5F0-BDC2-4361-A7FE-06743388DCF0}" sibTransId="{4B5A0750-EDE2-4535-8044-2A8829CBD64A}"/>
    <dgm:cxn modelId="{49234217-0780-471B-A6BA-71382076C3CD}" type="presOf" srcId="{BB92A1FD-0393-4885-9CE6-BFAEE3B461AE}" destId="{5CD3EED8-B7D2-4BC9-B414-B36712635A92}" srcOrd="0" destOrd="0" presId="urn:microsoft.com/office/officeart/2005/8/layout/hierarchy1"/>
    <dgm:cxn modelId="{131E817C-E21E-41FE-B6EA-45252D865DC4}" type="presOf" srcId="{1DE781E6-5348-4A0F-8A4D-9CB6FDBE62D7}" destId="{C199E6BB-F67F-4701-AF2E-99E68B4438E0}" srcOrd="0" destOrd="0" presId="urn:microsoft.com/office/officeart/2005/8/layout/hierarchy1"/>
    <dgm:cxn modelId="{BF944134-BB6C-4383-ADB0-A04FBBF08D33}" type="presOf" srcId="{07FF5B4D-509C-4575-A4FE-80EB7253DB40}" destId="{F334C127-0419-4F7B-977E-CF00D2E7A2C0}" srcOrd="0" destOrd="0" presId="urn:microsoft.com/office/officeart/2005/8/layout/hierarchy1"/>
    <dgm:cxn modelId="{56F0BFC9-8E3C-4A7C-946C-8BBF89D50547}" type="presOf" srcId="{D94DE520-4AE9-4108-9647-9298E996172E}" destId="{7DFACD2D-373D-4246-B5AC-6086487C0794}" srcOrd="0" destOrd="0" presId="urn:microsoft.com/office/officeart/2005/8/layout/hierarchy1"/>
    <dgm:cxn modelId="{530AAFAA-30C8-4AA4-BA1C-8DD032A1DFED}" type="presOf" srcId="{36D65F96-C8E2-4354-B002-CD88CCD14E42}" destId="{649D2A28-647F-4A31-91EA-0B8AE2AFE7A3}" srcOrd="0" destOrd="0" presId="urn:microsoft.com/office/officeart/2005/8/layout/hierarchy1"/>
    <dgm:cxn modelId="{9F763DAB-34B2-44B6-8E41-C7FBC8AC185A}" type="presOf" srcId="{C56A8F12-BF69-4D26-A8F3-FD97B20B840C}" destId="{70C8848E-885E-4956-9772-23DA2C39D9F8}" srcOrd="0" destOrd="0" presId="urn:microsoft.com/office/officeart/2005/8/layout/hierarchy1"/>
    <dgm:cxn modelId="{9FBA6733-D4CF-4CE4-9167-7DE68D0F9880}" type="presOf" srcId="{264B78ED-595B-47A6-A3A1-066C4831C9C0}" destId="{EA4B8207-4681-4233-8913-7143817878B6}" srcOrd="0" destOrd="0" presId="urn:microsoft.com/office/officeart/2005/8/layout/hierarchy1"/>
    <dgm:cxn modelId="{2229FA88-5656-490A-8216-57E59EFF1FEC}" type="presOf" srcId="{33794474-C107-4BA7-B9A8-CEA0F422D211}" destId="{F28F3A04-CC50-4152-BBA8-5BC1F149C29B}" srcOrd="0" destOrd="0" presId="urn:microsoft.com/office/officeart/2005/8/layout/hierarchy1"/>
    <dgm:cxn modelId="{72B996B0-466A-4340-9E1B-B96FCA99393A}" type="presOf" srcId="{F09320FD-EBC1-4546-AE71-9283D627C417}" destId="{08087E09-C088-44A7-B37C-9042DE28F42A}" srcOrd="0" destOrd="0" presId="urn:microsoft.com/office/officeart/2005/8/layout/hierarchy1"/>
    <dgm:cxn modelId="{A9528A9C-E4D4-469A-9529-2E7E39A60B0B}" srcId="{39982D43-814D-4BD0-A6C4-DF3FEFB2A8B5}" destId="{C1AAF63F-D789-4683-8564-28309E3E7511}" srcOrd="1" destOrd="0" parTransId="{7F582B29-B540-4510-B16A-F3FCF1FE14BE}" sibTransId="{E57AEA92-6464-4DA2-9628-79F0646FB540}"/>
    <dgm:cxn modelId="{E927E7FB-2F59-4AFA-862F-E3D7A954B1D0}" type="presOf" srcId="{E56AD853-2923-4CF1-8203-63C476BB4E07}" destId="{55B448B4-B332-4472-9288-EA12A026CAF3}" srcOrd="0" destOrd="0" presId="urn:microsoft.com/office/officeart/2005/8/layout/hierarchy1"/>
    <dgm:cxn modelId="{F71EF8A1-EE39-4E6A-830D-4BE44FE71116}" srcId="{D94DE520-4AE9-4108-9647-9298E996172E}" destId="{3749A491-008F-459D-86D0-696709674261}" srcOrd="1" destOrd="0" parTransId="{C56A8F12-BF69-4D26-A8F3-FD97B20B840C}" sibTransId="{E34916CB-260F-45D2-845E-378B730FD9AA}"/>
    <dgm:cxn modelId="{028172BB-DCAD-4511-832E-5F6E9B32B034}" type="presOf" srcId="{C1AAF63F-D789-4683-8564-28309E3E7511}" destId="{5CE3E6CE-D5A7-42A9-82E4-A36E08A2E06C}" srcOrd="0" destOrd="0" presId="urn:microsoft.com/office/officeart/2005/8/layout/hierarchy1"/>
    <dgm:cxn modelId="{955C81AF-D109-48B2-A4C7-96AB7C72B6D6}" type="presOf" srcId="{3749A491-008F-459D-86D0-696709674261}" destId="{26984869-8730-450B-B1EF-7B74489F7C97}" srcOrd="0" destOrd="0" presId="urn:microsoft.com/office/officeart/2005/8/layout/hierarchy1"/>
    <dgm:cxn modelId="{76DB9361-E2B0-4F62-966D-B7B81623E620}" srcId="{1DE781E6-5348-4A0F-8A4D-9CB6FDBE62D7}" destId="{D94DE520-4AE9-4108-9647-9298E996172E}" srcOrd="0" destOrd="0" parTransId="{14710ACE-58E1-4561-BAB0-F22F5B73C2CF}" sibTransId="{E037C605-2C4A-490B-AF60-CCE051D8CCA5}"/>
    <dgm:cxn modelId="{26702B02-417B-4D34-B95D-4725EFC9B4B8}" srcId="{93E9946A-3290-4388-BEB7-C1E298DF2286}" destId="{BB57976C-3EEE-4778-8904-1C05C7A7A51F}" srcOrd="0" destOrd="0" parTransId="{D9086BF8-16FE-45A1-815F-CA4215579796}" sibTransId="{1800AEF8-02A2-45E8-9CE5-BEC828353D4E}"/>
    <dgm:cxn modelId="{5462AB2A-8121-456C-9B25-A51E68FBDBDD}" srcId="{CD9D7BA5-047D-4826-836E-FD5D2B40EDFA}" destId="{25C7C951-7954-4A0B-9882-71353F6DF439}" srcOrd="0" destOrd="0" parTransId="{74465C3C-BC34-4509-B591-61957113FFC8}" sibTransId="{B799162D-FCB0-4D80-8470-607CA41FEBB4}"/>
    <dgm:cxn modelId="{7AAEA056-1C97-4C65-8EDD-F6610A2A56EE}" srcId="{1DE781E6-5348-4A0F-8A4D-9CB6FDBE62D7}" destId="{05C623EA-C139-477C-A001-0175DB33F401}" srcOrd="3" destOrd="0" parTransId="{7F4142E6-5CE0-47F9-9E7B-3348DD26EBE4}" sibTransId="{ED1BEB9F-C47F-4303-BC3D-57CDFB383823}"/>
    <dgm:cxn modelId="{9F7538F7-EE1D-4444-9A48-3D2FD967479B}" type="presOf" srcId="{CD9D7BA5-047D-4826-836E-FD5D2B40EDFA}" destId="{39CB466C-06C8-41DF-B055-1FBEE94B1770}" srcOrd="0" destOrd="0" presId="urn:microsoft.com/office/officeart/2005/8/layout/hierarchy1"/>
    <dgm:cxn modelId="{933A606D-8B74-498F-855D-2C2160802ACA}" type="presParOf" srcId="{1D5823D8-4E9D-43D4-BF2A-01189915A93D}" destId="{7CE2B212-9183-4F8E-8F1C-79D9976DC4CD}" srcOrd="0" destOrd="0" presId="urn:microsoft.com/office/officeart/2005/8/layout/hierarchy1"/>
    <dgm:cxn modelId="{D1FD51A3-69CA-4E2F-99C7-3E699714EE67}" type="presParOf" srcId="{7CE2B212-9183-4F8E-8F1C-79D9976DC4CD}" destId="{10BCC427-B75C-4A15-89D9-75FD1F8C433E}" srcOrd="0" destOrd="0" presId="urn:microsoft.com/office/officeart/2005/8/layout/hierarchy1"/>
    <dgm:cxn modelId="{7CCC5DE2-5BD3-4B7C-8C5D-6F4FBB0C798A}" type="presParOf" srcId="{10BCC427-B75C-4A15-89D9-75FD1F8C433E}" destId="{D1BED796-9378-4FA4-9D8C-2ED529E68DCA}" srcOrd="0" destOrd="0" presId="urn:microsoft.com/office/officeart/2005/8/layout/hierarchy1"/>
    <dgm:cxn modelId="{07D8780A-4344-496C-8840-4EA783FF3C46}" type="presParOf" srcId="{10BCC427-B75C-4A15-89D9-75FD1F8C433E}" destId="{C199E6BB-F67F-4701-AF2E-99E68B4438E0}" srcOrd="1" destOrd="0" presId="urn:microsoft.com/office/officeart/2005/8/layout/hierarchy1"/>
    <dgm:cxn modelId="{767A245D-75A4-45B0-A277-331A502915B3}" type="presParOf" srcId="{7CE2B212-9183-4F8E-8F1C-79D9976DC4CD}" destId="{23EF3E26-679D-4BF1-8AC3-2D06A49959D3}" srcOrd="1" destOrd="0" presId="urn:microsoft.com/office/officeart/2005/8/layout/hierarchy1"/>
    <dgm:cxn modelId="{A78BC287-984B-44F1-A527-63E6A770343D}" type="presParOf" srcId="{23EF3E26-679D-4BF1-8AC3-2D06A49959D3}" destId="{12057C2D-D690-4CD4-80E4-DA5F28CCDBE3}" srcOrd="0" destOrd="0" presId="urn:microsoft.com/office/officeart/2005/8/layout/hierarchy1"/>
    <dgm:cxn modelId="{58595263-FEE4-45F6-B3EB-1C541E78CEAB}" type="presParOf" srcId="{23EF3E26-679D-4BF1-8AC3-2D06A49959D3}" destId="{C4E5A58F-D8AD-4C48-9C23-344D9602666A}" srcOrd="1" destOrd="0" presId="urn:microsoft.com/office/officeart/2005/8/layout/hierarchy1"/>
    <dgm:cxn modelId="{5689E9F0-06B8-431E-8193-6FC608BFF1D6}" type="presParOf" srcId="{C4E5A58F-D8AD-4C48-9C23-344D9602666A}" destId="{1490EDA7-2164-43D8-A43C-49A1D8362F14}" srcOrd="0" destOrd="0" presId="urn:microsoft.com/office/officeart/2005/8/layout/hierarchy1"/>
    <dgm:cxn modelId="{28E0F8FC-30A5-408B-840F-57A6FEA0AD37}" type="presParOf" srcId="{1490EDA7-2164-43D8-A43C-49A1D8362F14}" destId="{22E90E0E-1B3C-4EAB-91AC-695A8BEE0FFE}" srcOrd="0" destOrd="0" presId="urn:microsoft.com/office/officeart/2005/8/layout/hierarchy1"/>
    <dgm:cxn modelId="{715D033E-23D0-4FFA-A796-D4311714B29B}" type="presParOf" srcId="{1490EDA7-2164-43D8-A43C-49A1D8362F14}" destId="{7DFACD2D-373D-4246-B5AC-6086487C0794}" srcOrd="1" destOrd="0" presId="urn:microsoft.com/office/officeart/2005/8/layout/hierarchy1"/>
    <dgm:cxn modelId="{9ADF9D05-26BC-4CAB-83A4-97231C8D331E}" type="presParOf" srcId="{C4E5A58F-D8AD-4C48-9C23-344D9602666A}" destId="{7869E1A5-0D63-43EB-B713-E1C59B35AAAF}" srcOrd="1" destOrd="0" presId="urn:microsoft.com/office/officeart/2005/8/layout/hierarchy1"/>
    <dgm:cxn modelId="{277EB699-CABD-4371-AA00-590E6B715C97}" type="presParOf" srcId="{7869E1A5-0D63-43EB-B713-E1C59B35AAAF}" destId="{549FD68E-6282-4D78-BB5C-D46C49DC9D71}" srcOrd="0" destOrd="0" presId="urn:microsoft.com/office/officeart/2005/8/layout/hierarchy1"/>
    <dgm:cxn modelId="{249DF709-AB69-4632-BA5D-D98AD0108603}" type="presParOf" srcId="{7869E1A5-0D63-43EB-B713-E1C59B35AAAF}" destId="{9DD89B43-0CB4-4CE8-9673-9D61864A7E3C}" srcOrd="1" destOrd="0" presId="urn:microsoft.com/office/officeart/2005/8/layout/hierarchy1"/>
    <dgm:cxn modelId="{08C77A31-1D34-4393-BBF9-2C941969C8AD}" type="presParOf" srcId="{9DD89B43-0CB4-4CE8-9673-9D61864A7E3C}" destId="{F7ABCF18-613F-4627-838C-CF12A80A7661}" srcOrd="0" destOrd="0" presId="urn:microsoft.com/office/officeart/2005/8/layout/hierarchy1"/>
    <dgm:cxn modelId="{DA5184D8-624B-48D3-8E4A-5C0C026D1828}" type="presParOf" srcId="{F7ABCF18-613F-4627-838C-CF12A80A7661}" destId="{19EC6BD8-EBA8-472A-92DF-67DECE130891}" srcOrd="0" destOrd="0" presId="urn:microsoft.com/office/officeart/2005/8/layout/hierarchy1"/>
    <dgm:cxn modelId="{0526569C-5D89-438E-BD9F-CF653744F7B1}" type="presParOf" srcId="{F7ABCF18-613F-4627-838C-CF12A80A7661}" destId="{5CD3EED8-B7D2-4BC9-B414-B36712635A92}" srcOrd="1" destOrd="0" presId="urn:microsoft.com/office/officeart/2005/8/layout/hierarchy1"/>
    <dgm:cxn modelId="{F6E213AD-DB89-4C2B-9598-B360D2893E1A}" type="presParOf" srcId="{9DD89B43-0CB4-4CE8-9673-9D61864A7E3C}" destId="{E0B3A0CE-5947-42D1-BE0D-ADEB419A2D3B}" srcOrd="1" destOrd="0" presId="urn:microsoft.com/office/officeart/2005/8/layout/hierarchy1"/>
    <dgm:cxn modelId="{C69B782D-EB03-4905-8931-B30D1C2D42FB}" type="presParOf" srcId="{7869E1A5-0D63-43EB-B713-E1C59B35AAAF}" destId="{70C8848E-885E-4956-9772-23DA2C39D9F8}" srcOrd="2" destOrd="0" presId="urn:microsoft.com/office/officeart/2005/8/layout/hierarchy1"/>
    <dgm:cxn modelId="{0B2105CE-8D7C-4F7D-B008-996967206996}" type="presParOf" srcId="{7869E1A5-0D63-43EB-B713-E1C59B35AAAF}" destId="{71D49EE9-40A6-4CF2-92E4-AEE853588D7A}" srcOrd="3" destOrd="0" presId="urn:microsoft.com/office/officeart/2005/8/layout/hierarchy1"/>
    <dgm:cxn modelId="{3D013734-18C4-471E-A0F3-50839CDFA8F1}" type="presParOf" srcId="{71D49EE9-40A6-4CF2-92E4-AEE853588D7A}" destId="{203085C6-5F39-426B-8156-2900F4412F91}" srcOrd="0" destOrd="0" presId="urn:microsoft.com/office/officeart/2005/8/layout/hierarchy1"/>
    <dgm:cxn modelId="{0689BF3A-9706-4D9C-8E13-F5F21A0F5112}" type="presParOf" srcId="{203085C6-5F39-426B-8156-2900F4412F91}" destId="{DDDD18F1-C479-4A4B-B284-9BE21FFB0C2A}" srcOrd="0" destOrd="0" presId="urn:microsoft.com/office/officeart/2005/8/layout/hierarchy1"/>
    <dgm:cxn modelId="{2913D48E-7C09-4A08-B805-CF8CFDE23FCA}" type="presParOf" srcId="{203085C6-5F39-426B-8156-2900F4412F91}" destId="{26984869-8730-450B-B1EF-7B74489F7C97}" srcOrd="1" destOrd="0" presId="urn:microsoft.com/office/officeart/2005/8/layout/hierarchy1"/>
    <dgm:cxn modelId="{616D8B10-356D-4919-B251-2C634FEE5455}" type="presParOf" srcId="{71D49EE9-40A6-4CF2-92E4-AEE853588D7A}" destId="{C9E10ED4-73C0-4485-84FB-A793BE609F1B}" srcOrd="1" destOrd="0" presId="urn:microsoft.com/office/officeart/2005/8/layout/hierarchy1"/>
    <dgm:cxn modelId="{266F685E-9D88-4644-936B-8E4639597556}" type="presParOf" srcId="{23EF3E26-679D-4BF1-8AC3-2D06A49959D3}" destId="{55B448B4-B332-4472-9288-EA12A026CAF3}" srcOrd="2" destOrd="0" presId="urn:microsoft.com/office/officeart/2005/8/layout/hierarchy1"/>
    <dgm:cxn modelId="{B82B9F33-7098-45E7-9FB9-7A012BB6B10A}" type="presParOf" srcId="{23EF3E26-679D-4BF1-8AC3-2D06A49959D3}" destId="{CE7AABB2-C6A4-4D98-AF93-82C90BED50BF}" srcOrd="3" destOrd="0" presId="urn:microsoft.com/office/officeart/2005/8/layout/hierarchy1"/>
    <dgm:cxn modelId="{28398D04-0AB0-4E69-8EC4-FAED1C64DA60}" type="presParOf" srcId="{CE7AABB2-C6A4-4D98-AF93-82C90BED50BF}" destId="{5288B8D5-8043-4AC4-BB22-A56281ACBCFF}" srcOrd="0" destOrd="0" presId="urn:microsoft.com/office/officeart/2005/8/layout/hierarchy1"/>
    <dgm:cxn modelId="{F1FFBDD8-6319-4424-A16E-1561CA037A4C}" type="presParOf" srcId="{5288B8D5-8043-4AC4-BB22-A56281ACBCFF}" destId="{78F68D68-3F80-42D4-90A3-A3AAD775A149}" srcOrd="0" destOrd="0" presId="urn:microsoft.com/office/officeart/2005/8/layout/hierarchy1"/>
    <dgm:cxn modelId="{9B4ECB10-45DE-4F6F-89D5-4AAB48FEC8E2}" type="presParOf" srcId="{5288B8D5-8043-4AC4-BB22-A56281ACBCFF}" destId="{1BD48325-E5D8-4F94-A117-BB283C4AA14F}" srcOrd="1" destOrd="0" presId="urn:microsoft.com/office/officeart/2005/8/layout/hierarchy1"/>
    <dgm:cxn modelId="{27B218B6-2D35-4069-82F9-5D31949B3E45}" type="presParOf" srcId="{CE7AABB2-C6A4-4D98-AF93-82C90BED50BF}" destId="{6DD85BFC-1E61-402C-898B-34FE2C1E2508}" srcOrd="1" destOrd="0" presId="urn:microsoft.com/office/officeart/2005/8/layout/hierarchy1"/>
    <dgm:cxn modelId="{0344BFA6-425C-4B9F-83BD-F46D674AD7B8}" type="presParOf" srcId="{6DD85BFC-1E61-402C-898B-34FE2C1E2508}" destId="{08087E09-C088-44A7-B37C-9042DE28F42A}" srcOrd="0" destOrd="0" presId="urn:microsoft.com/office/officeart/2005/8/layout/hierarchy1"/>
    <dgm:cxn modelId="{20A2FA99-C9CD-4691-9428-7367099EDFC6}" type="presParOf" srcId="{6DD85BFC-1E61-402C-898B-34FE2C1E2508}" destId="{D88ED53D-82FF-4469-BE94-DEFF33B311CB}" srcOrd="1" destOrd="0" presId="urn:microsoft.com/office/officeart/2005/8/layout/hierarchy1"/>
    <dgm:cxn modelId="{16B9E427-9885-49DB-BCFB-7683F04B0998}" type="presParOf" srcId="{D88ED53D-82FF-4469-BE94-DEFF33B311CB}" destId="{010197E1-1F9D-46B5-AB1E-88BAD87666F5}" srcOrd="0" destOrd="0" presId="urn:microsoft.com/office/officeart/2005/8/layout/hierarchy1"/>
    <dgm:cxn modelId="{144438FB-6097-4F7B-A7F2-EAAE503D73CD}" type="presParOf" srcId="{010197E1-1F9D-46B5-AB1E-88BAD87666F5}" destId="{D72A7D99-7F40-463C-8956-D3AD6181307A}" srcOrd="0" destOrd="0" presId="urn:microsoft.com/office/officeart/2005/8/layout/hierarchy1"/>
    <dgm:cxn modelId="{3E9E4778-6A15-4B9B-A4A2-171F70250A5C}" type="presParOf" srcId="{010197E1-1F9D-46B5-AB1E-88BAD87666F5}" destId="{F28F3A04-CC50-4152-BBA8-5BC1F149C29B}" srcOrd="1" destOrd="0" presId="urn:microsoft.com/office/officeart/2005/8/layout/hierarchy1"/>
    <dgm:cxn modelId="{8F1F5CD3-A944-40E0-A9B7-6F3807F6F369}" type="presParOf" srcId="{D88ED53D-82FF-4469-BE94-DEFF33B311CB}" destId="{84AE09C0-97CE-4EEC-A1CC-4C424A5737CE}" srcOrd="1" destOrd="0" presId="urn:microsoft.com/office/officeart/2005/8/layout/hierarchy1"/>
    <dgm:cxn modelId="{B61028FB-D953-41D8-AD59-20C5499816C9}" type="presParOf" srcId="{6DD85BFC-1E61-402C-898B-34FE2C1E2508}" destId="{2CF56A1B-0D04-43F9-8C1F-BB1DC1011F31}" srcOrd="2" destOrd="0" presId="urn:microsoft.com/office/officeart/2005/8/layout/hierarchy1"/>
    <dgm:cxn modelId="{03A987A1-1766-4A9D-9D63-1BF32C60C93F}" type="presParOf" srcId="{6DD85BFC-1E61-402C-898B-34FE2C1E2508}" destId="{28952192-B1BE-4C40-A3A3-43F69141961C}" srcOrd="3" destOrd="0" presId="urn:microsoft.com/office/officeart/2005/8/layout/hierarchy1"/>
    <dgm:cxn modelId="{36C15C67-49DC-4B99-899F-FDD22D912778}" type="presParOf" srcId="{28952192-B1BE-4C40-A3A3-43F69141961C}" destId="{A2E22100-BD1A-454C-A666-BC515B8FC98A}" srcOrd="0" destOrd="0" presId="urn:microsoft.com/office/officeart/2005/8/layout/hierarchy1"/>
    <dgm:cxn modelId="{C37553B1-F150-44BE-99B9-5C748A49043F}" type="presParOf" srcId="{A2E22100-BD1A-454C-A666-BC515B8FC98A}" destId="{70D5B055-DD04-4741-BCCD-79DF3EB415B6}" srcOrd="0" destOrd="0" presId="urn:microsoft.com/office/officeart/2005/8/layout/hierarchy1"/>
    <dgm:cxn modelId="{F122A88D-17C4-4F47-9A70-26BBC2EA3794}" type="presParOf" srcId="{A2E22100-BD1A-454C-A666-BC515B8FC98A}" destId="{5CE3E6CE-D5A7-42A9-82E4-A36E08A2E06C}" srcOrd="1" destOrd="0" presId="urn:microsoft.com/office/officeart/2005/8/layout/hierarchy1"/>
    <dgm:cxn modelId="{998D58B3-C612-481F-A5D0-22C3D3AA9AFA}" type="presParOf" srcId="{28952192-B1BE-4C40-A3A3-43F69141961C}" destId="{E896107D-8862-4F7A-8979-D4C318003A76}" srcOrd="1" destOrd="0" presId="urn:microsoft.com/office/officeart/2005/8/layout/hierarchy1"/>
    <dgm:cxn modelId="{B367AFEA-AC77-489A-B97D-DA087799C3B1}" type="presParOf" srcId="{23EF3E26-679D-4BF1-8AC3-2D06A49959D3}" destId="{EA4B8207-4681-4233-8913-7143817878B6}" srcOrd="4" destOrd="0" presId="urn:microsoft.com/office/officeart/2005/8/layout/hierarchy1"/>
    <dgm:cxn modelId="{9AD29764-D391-46BF-AF7F-D680F0DA0356}" type="presParOf" srcId="{23EF3E26-679D-4BF1-8AC3-2D06A49959D3}" destId="{33841603-4FD9-4BE8-BB69-D75597506257}" srcOrd="5" destOrd="0" presId="urn:microsoft.com/office/officeart/2005/8/layout/hierarchy1"/>
    <dgm:cxn modelId="{9809CADD-6F68-4425-8137-04EE067ECADC}" type="presParOf" srcId="{33841603-4FD9-4BE8-BB69-D75597506257}" destId="{6545C714-DAFD-4B31-BD4D-904FA3BA057E}" srcOrd="0" destOrd="0" presId="urn:microsoft.com/office/officeart/2005/8/layout/hierarchy1"/>
    <dgm:cxn modelId="{499D57FB-39EB-40C8-ACDD-23C87769AE48}" type="presParOf" srcId="{6545C714-DAFD-4B31-BD4D-904FA3BA057E}" destId="{E7BA65C3-E9F2-458F-8433-E7E28E16007D}" srcOrd="0" destOrd="0" presId="urn:microsoft.com/office/officeart/2005/8/layout/hierarchy1"/>
    <dgm:cxn modelId="{BE6FF681-0933-472F-AD6E-3C8DC3A8D302}" type="presParOf" srcId="{6545C714-DAFD-4B31-BD4D-904FA3BA057E}" destId="{39CB466C-06C8-41DF-B055-1FBEE94B1770}" srcOrd="1" destOrd="0" presId="urn:microsoft.com/office/officeart/2005/8/layout/hierarchy1"/>
    <dgm:cxn modelId="{DD7193F6-7D6F-42D2-BACC-29F942AED079}" type="presParOf" srcId="{33841603-4FD9-4BE8-BB69-D75597506257}" destId="{F3D01E46-0C82-409E-AF15-BF290735956C}" srcOrd="1" destOrd="0" presId="urn:microsoft.com/office/officeart/2005/8/layout/hierarchy1"/>
    <dgm:cxn modelId="{35860745-100A-4323-B46C-A53650F9C3A5}" type="presParOf" srcId="{F3D01E46-0C82-409E-AF15-BF290735956C}" destId="{B2FB6A6D-6BDB-425D-8472-38E8E6DE7D63}" srcOrd="0" destOrd="0" presId="urn:microsoft.com/office/officeart/2005/8/layout/hierarchy1"/>
    <dgm:cxn modelId="{13D1B465-DCB3-41B8-8E75-C8344C9A1FA5}" type="presParOf" srcId="{F3D01E46-0C82-409E-AF15-BF290735956C}" destId="{E00F2E92-CD00-4936-AB0F-3C2913B30831}" srcOrd="1" destOrd="0" presId="urn:microsoft.com/office/officeart/2005/8/layout/hierarchy1"/>
    <dgm:cxn modelId="{24FF9737-BA96-4894-8366-9750CA0473D0}" type="presParOf" srcId="{E00F2E92-CD00-4936-AB0F-3C2913B30831}" destId="{AA1F1A19-D75A-4C44-9C05-28544C0A6504}" srcOrd="0" destOrd="0" presId="urn:microsoft.com/office/officeart/2005/8/layout/hierarchy1"/>
    <dgm:cxn modelId="{EDE0B9E6-4795-4981-8122-6B6A231CCB05}" type="presParOf" srcId="{AA1F1A19-D75A-4C44-9C05-28544C0A6504}" destId="{C25A7BCB-0C90-49B6-B7A7-400AFFF96F22}" srcOrd="0" destOrd="0" presId="urn:microsoft.com/office/officeart/2005/8/layout/hierarchy1"/>
    <dgm:cxn modelId="{587E4202-2C59-4851-AFE1-5A5590426685}" type="presParOf" srcId="{AA1F1A19-D75A-4C44-9C05-28544C0A6504}" destId="{6429AB1B-522C-41C5-87CA-D80496600998}" srcOrd="1" destOrd="0" presId="urn:microsoft.com/office/officeart/2005/8/layout/hierarchy1"/>
    <dgm:cxn modelId="{62549939-11C2-4195-8107-C23DA272737D}" type="presParOf" srcId="{E00F2E92-CD00-4936-AB0F-3C2913B30831}" destId="{FEC35176-2C7A-4FDD-A750-0FB7621DF29D}" srcOrd="1" destOrd="0" presId="urn:microsoft.com/office/officeart/2005/8/layout/hierarchy1"/>
    <dgm:cxn modelId="{2D5E1FE4-C2ED-469C-9C5B-66427438A0F9}" type="presParOf" srcId="{F3D01E46-0C82-409E-AF15-BF290735956C}" destId="{649D2A28-647F-4A31-91EA-0B8AE2AFE7A3}" srcOrd="2" destOrd="0" presId="urn:microsoft.com/office/officeart/2005/8/layout/hierarchy1"/>
    <dgm:cxn modelId="{8492B9C3-63D6-4E78-B7F0-836C9CFF437E}" type="presParOf" srcId="{F3D01E46-0C82-409E-AF15-BF290735956C}" destId="{B66C4548-96B6-472F-8DD4-E71EDE5FBC6C}" srcOrd="3" destOrd="0" presId="urn:microsoft.com/office/officeart/2005/8/layout/hierarchy1"/>
    <dgm:cxn modelId="{6E452AE8-9ED1-4430-99C8-B2BF5E8116DD}" type="presParOf" srcId="{B66C4548-96B6-472F-8DD4-E71EDE5FBC6C}" destId="{BE98FCB2-E085-4BE7-853D-F04ACC2DDC74}" srcOrd="0" destOrd="0" presId="urn:microsoft.com/office/officeart/2005/8/layout/hierarchy1"/>
    <dgm:cxn modelId="{85E80F09-354A-4247-A762-036CFF18582F}" type="presParOf" srcId="{BE98FCB2-E085-4BE7-853D-F04ACC2DDC74}" destId="{CDE45E0A-01E8-426C-B296-C36638D0BFEE}" srcOrd="0" destOrd="0" presId="urn:microsoft.com/office/officeart/2005/8/layout/hierarchy1"/>
    <dgm:cxn modelId="{5A342428-8CEF-4B1D-B286-3414FA540CD3}" type="presParOf" srcId="{BE98FCB2-E085-4BE7-853D-F04ACC2DDC74}" destId="{1A8EFF5F-A8E8-4510-9D97-8C1D3F7C9E8E}" srcOrd="1" destOrd="0" presId="urn:microsoft.com/office/officeart/2005/8/layout/hierarchy1"/>
    <dgm:cxn modelId="{E26C9FE2-96E5-4306-8BF5-4E8376085265}" type="presParOf" srcId="{B66C4548-96B6-472F-8DD4-E71EDE5FBC6C}" destId="{75034C48-98ED-4A8F-9FB7-83BD51C772D7}" srcOrd="1" destOrd="0" presId="urn:microsoft.com/office/officeart/2005/8/layout/hierarchy1"/>
    <dgm:cxn modelId="{CAE7DC15-95AF-471A-878C-DB94953B4825}" type="presParOf" srcId="{F3D01E46-0C82-409E-AF15-BF290735956C}" destId="{A08D3F52-2AF3-49B9-8B17-86E8F1031CF4}" srcOrd="4" destOrd="0" presId="urn:microsoft.com/office/officeart/2005/8/layout/hierarchy1"/>
    <dgm:cxn modelId="{72FF47A5-7A49-47E5-AA3F-71A86CD3128E}" type="presParOf" srcId="{F3D01E46-0C82-409E-AF15-BF290735956C}" destId="{D108FF41-C23E-443C-8B79-CF79D74EF57D}" srcOrd="5" destOrd="0" presId="urn:microsoft.com/office/officeart/2005/8/layout/hierarchy1"/>
    <dgm:cxn modelId="{20A25C17-6B13-48C1-8085-D464749E8907}" type="presParOf" srcId="{D108FF41-C23E-443C-8B79-CF79D74EF57D}" destId="{E8D4EF38-4110-4A30-A629-27EAE3B0A7DE}" srcOrd="0" destOrd="0" presId="urn:microsoft.com/office/officeart/2005/8/layout/hierarchy1"/>
    <dgm:cxn modelId="{04591293-F919-4840-B038-B23CDB719956}" type="presParOf" srcId="{E8D4EF38-4110-4A30-A629-27EAE3B0A7DE}" destId="{320D0201-221C-4A96-B759-0D3C07FBF93D}" srcOrd="0" destOrd="0" presId="urn:microsoft.com/office/officeart/2005/8/layout/hierarchy1"/>
    <dgm:cxn modelId="{0EF8C049-B913-4AD4-8ED6-FDC6B88C6E3A}" type="presParOf" srcId="{E8D4EF38-4110-4A30-A629-27EAE3B0A7DE}" destId="{53567BA6-68A2-46C6-85B9-0ED70F93207F}" srcOrd="1" destOrd="0" presId="urn:microsoft.com/office/officeart/2005/8/layout/hierarchy1"/>
    <dgm:cxn modelId="{1955830A-5769-41F5-BBA2-0567E54254F9}" type="presParOf" srcId="{D108FF41-C23E-443C-8B79-CF79D74EF57D}" destId="{2B0815D5-FC1B-48FC-BC4D-AEBC7EB196C0}" srcOrd="1" destOrd="0" presId="urn:microsoft.com/office/officeart/2005/8/layout/hierarchy1"/>
    <dgm:cxn modelId="{6AAB9A56-E30C-4775-88BB-DEA030C96051}" type="presParOf" srcId="{2B0815D5-FC1B-48FC-BC4D-AEBC7EB196C0}" destId="{FE422834-07FD-418B-B867-2747767BB6E4}" srcOrd="0" destOrd="0" presId="urn:microsoft.com/office/officeart/2005/8/layout/hierarchy1"/>
    <dgm:cxn modelId="{D4493205-B0E7-411B-9CF6-F436DA6173EF}" type="presParOf" srcId="{2B0815D5-FC1B-48FC-BC4D-AEBC7EB196C0}" destId="{3404C1A2-E54B-4784-95F0-98E4A5BD85E8}" srcOrd="1" destOrd="0" presId="urn:microsoft.com/office/officeart/2005/8/layout/hierarchy1"/>
    <dgm:cxn modelId="{ADB9C99B-68A8-43CB-A75F-7CD078D337A0}" type="presParOf" srcId="{3404C1A2-E54B-4784-95F0-98E4A5BD85E8}" destId="{C3CFEC36-B7D5-4F1D-AA1B-60465A96802E}" srcOrd="0" destOrd="0" presId="urn:microsoft.com/office/officeart/2005/8/layout/hierarchy1"/>
    <dgm:cxn modelId="{AF1B112A-C58F-4AFC-B430-A70145AB4AFA}" type="presParOf" srcId="{C3CFEC36-B7D5-4F1D-AA1B-60465A96802E}" destId="{03C78776-1E99-42FF-99B5-0DA0BBDF182C}" srcOrd="0" destOrd="0" presId="urn:microsoft.com/office/officeart/2005/8/layout/hierarchy1"/>
    <dgm:cxn modelId="{D24CDB04-0A1C-40A5-9723-64091896F673}" type="presParOf" srcId="{C3CFEC36-B7D5-4F1D-AA1B-60465A96802E}" destId="{1F6C1111-24E9-4BF9-ACD7-11BE3847C4F5}" srcOrd="1" destOrd="0" presId="urn:microsoft.com/office/officeart/2005/8/layout/hierarchy1"/>
    <dgm:cxn modelId="{1B1F6E73-71FE-4832-B876-45358817B649}" type="presParOf" srcId="{3404C1A2-E54B-4784-95F0-98E4A5BD85E8}" destId="{A8042A58-F855-41E9-9864-E35C1FC7561A}" srcOrd="1" destOrd="0" presId="urn:microsoft.com/office/officeart/2005/8/layout/hierarchy1"/>
    <dgm:cxn modelId="{6858A040-FC4D-4446-9838-27751B09108F}" type="presParOf" srcId="{F3D01E46-0C82-409E-AF15-BF290735956C}" destId="{873218BE-B7D0-434F-A2F0-8EB777A887E8}" srcOrd="6" destOrd="0" presId="urn:microsoft.com/office/officeart/2005/8/layout/hierarchy1"/>
    <dgm:cxn modelId="{7D0824F4-27D4-4418-9077-1DA176BBBDBF}" type="presParOf" srcId="{F3D01E46-0C82-409E-AF15-BF290735956C}" destId="{780EF773-0957-4093-937B-D9C741323B3B}" srcOrd="7" destOrd="0" presId="urn:microsoft.com/office/officeart/2005/8/layout/hierarchy1"/>
    <dgm:cxn modelId="{4E2FC687-F612-46DD-B285-CBAF516D52B1}" type="presParOf" srcId="{780EF773-0957-4093-937B-D9C741323B3B}" destId="{66FE03BD-B1C5-4E46-A9A0-BD85CC7EEB4F}" srcOrd="0" destOrd="0" presId="urn:microsoft.com/office/officeart/2005/8/layout/hierarchy1"/>
    <dgm:cxn modelId="{27C0113A-6194-43C4-BF61-87D0473785FE}" type="presParOf" srcId="{66FE03BD-B1C5-4E46-A9A0-BD85CC7EEB4F}" destId="{E6C9A335-B9FC-4E4B-833B-8F9AF1CF8E1D}" srcOrd="0" destOrd="0" presId="urn:microsoft.com/office/officeart/2005/8/layout/hierarchy1"/>
    <dgm:cxn modelId="{08473373-D6F1-4324-AEE1-7A68FAF177BC}" type="presParOf" srcId="{66FE03BD-B1C5-4E46-A9A0-BD85CC7EEB4F}" destId="{F334C127-0419-4F7B-977E-CF00D2E7A2C0}" srcOrd="1" destOrd="0" presId="urn:microsoft.com/office/officeart/2005/8/layout/hierarchy1"/>
    <dgm:cxn modelId="{BBBFC7CF-C08B-4D3C-AAD7-F9E240DDCF97}" type="presParOf" srcId="{780EF773-0957-4093-937B-D9C741323B3B}" destId="{6CDC3B19-BF4B-4A52-9010-8B9847B87018}" srcOrd="1" destOrd="0" presId="urn:microsoft.com/office/officeart/2005/8/layout/hierarchy1"/>
    <dgm:cxn modelId="{75985C60-AE63-4C65-991C-0D6A979D6495}" type="presParOf" srcId="{23EF3E26-679D-4BF1-8AC3-2D06A49959D3}" destId="{0D2281D5-9063-43D9-A052-FE2B135EDDF2}" srcOrd="6" destOrd="0" presId="urn:microsoft.com/office/officeart/2005/8/layout/hierarchy1"/>
    <dgm:cxn modelId="{8F157C2D-D26A-4187-AD87-2A7736F0436B}" type="presParOf" srcId="{23EF3E26-679D-4BF1-8AC3-2D06A49959D3}" destId="{090BB8B5-CFA5-4F27-8E75-D435CB96A9AF}" srcOrd="7" destOrd="0" presId="urn:microsoft.com/office/officeart/2005/8/layout/hierarchy1"/>
    <dgm:cxn modelId="{84CA9129-1F16-4255-A59C-C64A83DF0EC0}" type="presParOf" srcId="{090BB8B5-CFA5-4F27-8E75-D435CB96A9AF}" destId="{1C0D76C9-B12E-4B6A-8D04-B93ACAD9517A}" srcOrd="0" destOrd="0" presId="urn:microsoft.com/office/officeart/2005/8/layout/hierarchy1"/>
    <dgm:cxn modelId="{C4540BE3-3845-44FC-BDED-ED5AD2EA7A24}" type="presParOf" srcId="{1C0D76C9-B12E-4B6A-8D04-B93ACAD9517A}" destId="{0A4F2873-8078-49A6-A7BF-B6E4A512997A}" srcOrd="0" destOrd="0" presId="urn:microsoft.com/office/officeart/2005/8/layout/hierarchy1"/>
    <dgm:cxn modelId="{AA6BD716-9C8C-4B6E-953F-FE6A30B7D726}" type="presParOf" srcId="{1C0D76C9-B12E-4B6A-8D04-B93ACAD9517A}" destId="{1F4A1F32-956C-4084-9306-224C94B2C86C}" srcOrd="1" destOrd="0" presId="urn:microsoft.com/office/officeart/2005/8/layout/hierarchy1"/>
    <dgm:cxn modelId="{22E77329-4A46-4099-82EE-C9F024EB4D5F}" type="presParOf" srcId="{090BB8B5-CFA5-4F27-8E75-D435CB96A9AF}" destId="{A7EC1E92-82D4-4596-BE08-BCD72B52B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81D5-9063-43D9-A052-FE2B135EDDF2}">
      <dsp:nvSpPr>
        <dsp:cNvPr id="0" name=""/>
        <dsp:cNvSpPr/>
      </dsp:nvSpPr>
      <dsp:spPr>
        <a:xfrm>
          <a:off x="5881692" y="1836887"/>
          <a:ext cx="4510902" cy="35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7"/>
              </a:lnTo>
              <a:lnTo>
                <a:pt x="4510902" y="243827"/>
              </a:lnTo>
              <a:lnTo>
                <a:pt x="4510902" y="357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218BE-B7D0-434F-A2F0-8EB777A887E8}">
      <dsp:nvSpPr>
        <dsp:cNvPr id="0" name=""/>
        <dsp:cNvSpPr/>
      </dsp:nvSpPr>
      <dsp:spPr>
        <a:xfrm>
          <a:off x="8888960" y="2975890"/>
          <a:ext cx="2255451" cy="35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7"/>
              </a:lnTo>
              <a:lnTo>
                <a:pt x="2255451" y="243827"/>
              </a:lnTo>
              <a:lnTo>
                <a:pt x="2255451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22834-07FD-418B-B867-2747767BB6E4}">
      <dsp:nvSpPr>
        <dsp:cNvPr id="0" name=""/>
        <dsp:cNvSpPr/>
      </dsp:nvSpPr>
      <dsp:spPr>
        <a:xfrm>
          <a:off x="9595058" y="4114892"/>
          <a:ext cx="91440" cy="357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3F52-2AF3-49B9-8B17-86E8F1031CF4}">
      <dsp:nvSpPr>
        <dsp:cNvPr id="0" name=""/>
        <dsp:cNvSpPr/>
      </dsp:nvSpPr>
      <dsp:spPr>
        <a:xfrm>
          <a:off x="8888960" y="2975890"/>
          <a:ext cx="751817" cy="35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7"/>
              </a:lnTo>
              <a:lnTo>
                <a:pt x="751817" y="243827"/>
              </a:lnTo>
              <a:lnTo>
                <a:pt x="751817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D2A28-647F-4A31-91EA-0B8AE2AFE7A3}">
      <dsp:nvSpPr>
        <dsp:cNvPr id="0" name=""/>
        <dsp:cNvSpPr/>
      </dsp:nvSpPr>
      <dsp:spPr>
        <a:xfrm>
          <a:off x="8137143" y="2975890"/>
          <a:ext cx="751817" cy="357796"/>
        </a:xfrm>
        <a:custGeom>
          <a:avLst/>
          <a:gdLst/>
          <a:ahLst/>
          <a:cxnLst/>
          <a:rect l="0" t="0" r="0" b="0"/>
          <a:pathLst>
            <a:path>
              <a:moveTo>
                <a:pt x="751817" y="0"/>
              </a:moveTo>
              <a:lnTo>
                <a:pt x="751817" y="243827"/>
              </a:lnTo>
              <a:lnTo>
                <a:pt x="0" y="243827"/>
              </a:lnTo>
              <a:lnTo>
                <a:pt x="0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6A6D-6BDB-425D-8472-38E8E6DE7D63}">
      <dsp:nvSpPr>
        <dsp:cNvPr id="0" name=""/>
        <dsp:cNvSpPr/>
      </dsp:nvSpPr>
      <dsp:spPr>
        <a:xfrm>
          <a:off x="6633509" y="2975890"/>
          <a:ext cx="2255451" cy="357796"/>
        </a:xfrm>
        <a:custGeom>
          <a:avLst/>
          <a:gdLst/>
          <a:ahLst/>
          <a:cxnLst/>
          <a:rect l="0" t="0" r="0" b="0"/>
          <a:pathLst>
            <a:path>
              <a:moveTo>
                <a:pt x="2255451" y="0"/>
              </a:moveTo>
              <a:lnTo>
                <a:pt x="2255451" y="243827"/>
              </a:lnTo>
              <a:lnTo>
                <a:pt x="0" y="243827"/>
              </a:lnTo>
              <a:lnTo>
                <a:pt x="0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8207-4681-4233-8913-7143817878B6}">
      <dsp:nvSpPr>
        <dsp:cNvPr id="0" name=""/>
        <dsp:cNvSpPr/>
      </dsp:nvSpPr>
      <dsp:spPr>
        <a:xfrm>
          <a:off x="5881692" y="1836887"/>
          <a:ext cx="3007268" cy="35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7"/>
              </a:lnTo>
              <a:lnTo>
                <a:pt x="3007268" y="243827"/>
              </a:lnTo>
              <a:lnTo>
                <a:pt x="3007268" y="357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56A1B-0D04-43F9-8C1F-BB1DC1011F31}">
      <dsp:nvSpPr>
        <dsp:cNvPr id="0" name=""/>
        <dsp:cNvSpPr/>
      </dsp:nvSpPr>
      <dsp:spPr>
        <a:xfrm>
          <a:off x="4378058" y="2975890"/>
          <a:ext cx="751817" cy="35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7"/>
              </a:lnTo>
              <a:lnTo>
                <a:pt x="751817" y="243827"/>
              </a:lnTo>
              <a:lnTo>
                <a:pt x="751817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87E09-C088-44A7-B37C-9042DE28F42A}">
      <dsp:nvSpPr>
        <dsp:cNvPr id="0" name=""/>
        <dsp:cNvSpPr/>
      </dsp:nvSpPr>
      <dsp:spPr>
        <a:xfrm>
          <a:off x="3626241" y="2975890"/>
          <a:ext cx="751817" cy="357796"/>
        </a:xfrm>
        <a:custGeom>
          <a:avLst/>
          <a:gdLst/>
          <a:ahLst/>
          <a:cxnLst/>
          <a:rect l="0" t="0" r="0" b="0"/>
          <a:pathLst>
            <a:path>
              <a:moveTo>
                <a:pt x="751817" y="0"/>
              </a:moveTo>
              <a:lnTo>
                <a:pt x="751817" y="243827"/>
              </a:lnTo>
              <a:lnTo>
                <a:pt x="0" y="243827"/>
              </a:lnTo>
              <a:lnTo>
                <a:pt x="0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48B4-B332-4472-9288-EA12A026CAF3}">
      <dsp:nvSpPr>
        <dsp:cNvPr id="0" name=""/>
        <dsp:cNvSpPr/>
      </dsp:nvSpPr>
      <dsp:spPr>
        <a:xfrm>
          <a:off x="4378058" y="1836887"/>
          <a:ext cx="1503634" cy="357796"/>
        </a:xfrm>
        <a:custGeom>
          <a:avLst/>
          <a:gdLst/>
          <a:ahLst/>
          <a:cxnLst/>
          <a:rect l="0" t="0" r="0" b="0"/>
          <a:pathLst>
            <a:path>
              <a:moveTo>
                <a:pt x="1503634" y="0"/>
              </a:moveTo>
              <a:lnTo>
                <a:pt x="1503634" y="243827"/>
              </a:lnTo>
              <a:lnTo>
                <a:pt x="0" y="243827"/>
              </a:lnTo>
              <a:lnTo>
                <a:pt x="0" y="357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8848E-885E-4956-9772-23DA2C39D9F8}">
      <dsp:nvSpPr>
        <dsp:cNvPr id="0" name=""/>
        <dsp:cNvSpPr/>
      </dsp:nvSpPr>
      <dsp:spPr>
        <a:xfrm>
          <a:off x="1370789" y="2975890"/>
          <a:ext cx="751817" cy="357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27"/>
              </a:lnTo>
              <a:lnTo>
                <a:pt x="751817" y="243827"/>
              </a:lnTo>
              <a:lnTo>
                <a:pt x="751817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FD68E-6282-4D78-BB5C-D46C49DC9D71}">
      <dsp:nvSpPr>
        <dsp:cNvPr id="0" name=""/>
        <dsp:cNvSpPr/>
      </dsp:nvSpPr>
      <dsp:spPr>
        <a:xfrm>
          <a:off x="618972" y="2975890"/>
          <a:ext cx="751817" cy="357796"/>
        </a:xfrm>
        <a:custGeom>
          <a:avLst/>
          <a:gdLst/>
          <a:ahLst/>
          <a:cxnLst/>
          <a:rect l="0" t="0" r="0" b="0"/>
          <a:pathLst>
            <a:path>
              <a:moveTo>
                <a:pt x="751817" y="0"/>
              </a:moveTo>
              <a:lnTo>
                <a:pt x="751817" y="243827"/>
              </a:lnTo>
              <a:lnTo>
                <a:pt x="0" y="243827"/>
              </a:lnTo>
              <a:lnTo>
                <a:pt x="0" y="357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7C2D-D690-4CD4-80E4-DA5F28CCDBE3}">
      <dsp:nvSpPr>
        <dsp:cNvPr id="0" name=""/>
        <dsp:cNvSpPr/>
      </dsp:nvSpPr>
      <dsp:spPr>
        <a:xfrm>
          <a:off x="1370789" y="1836887"/>
          <a:ext cx="4510902" cy="357796"/>
        </a:xfrm>
        <a:custGeom>
          <a:avLst/>
          <a:gdLst/>
          <a:ahLst/>
          <a:cxnLst/>
          <a:rect l="0" t="0" r="0" b="0"/>
          <a:pathLst>
            <a:path>
              <a:moveTo>
                <a:pt x="4510902" y="0"/>
              </a:moveTo>
              <a:lnTo>
                <a:pt x="4510902" y="243827"/>
              </a:lnTo>
              <a:lnTo>
                <a:pt x="0" y="243827"/>
              </a:lnTo>
              <a:lnTo>
                <a:pt x="0" y="357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ED796-9378-4FA4-9D8C-2ED529E68DCA}">
      <dsp:nvSpPr>
        <dsp:cNvPr id="0" name=""/>
        <dsp:cNvSpPr/>
      </dsp:nvSpPr>
      <dsp:spPr>
        <a:xfrm>
          <a:off x="4573165" y="1055680"/>
          <a:ext cx="2617053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6BB-F67F-4701-AF2E-99E68B4438E0}">
      <dsp:nvSpPr>
        <dsp:cNvPr id="0" name=""/>
        <dsp:cNvSpPr/>
      </dsp:nvSpPr>
      <dsp:spPr>
        <a:xfrm>
          <a:off x="4709859" y="1185540"/>
          <a:ext cx="2617053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b="1" kern="1200" dirty="0" smtClean="0"/>
            <a:t>CARKILA</a:t>
          </a:r>
          <a:br>
            <a:rPr lang="en-PH" sz="1200" b="1" kern="1200" dirty="0" smtClean="0"/>
          </a:br>
          <a:r>
            <a:rPr lang="en-PH" sz="1200" b="0" kern="1200" dirty="0" smtClean="0"/>
            <a:t>Vehicle Rental System</a:t>
          </a:r>
          <a:endParaRPr lang="en-PH" sz="1200" b="1" kern="1200" dirty="0"/>
        </a:p>
      </dsp:txBody>
      <dsp:txXfrm>
        <a:off x="4732740" y="1208421"/>
        <a:ext cx="2571291" cy="735444"/>
      </dsp:txXfrm>
    </dsp:sp>
    <dsp:sp modelId="{22E90E0E-1B3C-4EAB-91AC-695A8BEE0FFE}">
      <dsp:nvSpPr>
        <dsp:cNvPr id="0" name=""/>
        <dsp:cNvSpPr/>
      </dsp:nvSpPr>
      <dsp:spPr>
        <a:xfrm>
          <a:off x="755666" y="2194683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CD2D-373D-4246-B5AC-6086487C0794}">
      <dsp:nvSpPr>
        <dsp:cNvPr id="0" name=""/>
        <dsp:cNvSpPr/>
      </dsp:nvSpPr>
      <dsp:spPr>
        <a:xfrm>
          <a:off x="892360" y="2324543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Register</a:t>
          </a:r>
          <a:endParaRPr lang="en-PH" sz="1200" kern="1200" dirty="0"/>
        </a:p>
      </dsp:txBody>
      <dsp:txXfrm>
        <a:off x="915241" y="2347424"/>
        <a:ext cx="1184484" cy="735444"/>
      </dsp:txXfrm>
    </dsp:sp>
    <dsp:sp modelId="{19EC6BD8-EBA8-472A-92DF-67DECE130891}">
      <dsp:nvSpPr>
        <dsp:cNvPr id="0" name=""/>
        <dsp:cNvSpPr/>
      </dsp:nvSpPr>
      <dsp:spPr>
        <a:xfrm>
          <a:off x="3849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3EED8-B7D2-4BC9-B414-B36712635A92}">
      <dsp:nvSpPr>
        <dsp:cNvPr id="0" name=""/>
        <dsp:cNvSpPr/>
      </dsp:nvSpPr>
      <dsp:spPr>
        <a:xfrm>
          <a:off x="140543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Create Account </a:t>
          </a:r>
          <a:endParaRPr lang="en-PH" sz="1200" kern="1200" dirty="0"/>
        </a:p>
      </dsp:txBody>
      <dsp:txXfrm>
        <a:off x="163424" y="3486426"/>
        <a:ext cx="1184484" cy="735444"/>
      </dsp:txXfrm>
    </dsp:sp>
    <dsp:sp modelId="{DDDD18F1-C479-4A4B-B284-9BE21FFB0C2A}">
      <dsp:nvSpPr>
        <dsp:cNvPr id="0" name=""/>
        <dsp:cNvSpPr/>
      </dsp:nvSpPr>
      <dsp:spPr>
        <a:xfrm>
          <a:off x="1507483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84869-8730-450B-B1EF-7B74489F7C97}">
      <dsp:nvSpPr>
        <dsp:cNvPr id="0" name=""/>
        <dsp:cNvSpPr/>
      </dsp:nvSpPr>
      <dsp:spPr>
        <a:xfrm>
          <a:off x="1644177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Log In</a:t>
          </a:r>
          <a:endParaRPr lang="en-PH" sz="1200" kern="1200" dirty="0"/>
        </a:p>
      </dsp:txBody>
      <dsp:txXfrm>
        <a:off x="1667058" y="3486426"/>
        <a:ext cx="1184484" cy="735444"/>
      </dsp:txXfrm>
    </dsp:sp>
    <dsp:sp modelId="{78F68D68-3F80-42D4-90A3-A3AAD775A149}">
      <dsp:nvSpPr>
        <dsp:cNvPr id="0" name=""/>
        <dsp:cNvSpPr/>
      </dsp:nvSpPr>
      <dsp:spPr>
        <a:xfrm>
          <a:off x="3762935" y="2194683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8325-E5D8-4F94-A117-BB283C4AA14F}">
      <dsp:nvSpPr>
        <dsp:cNvPr id="0" name=""/>
        <dsp:cNvSpPr/>
      </dsp:nvSpPr>
      <dsp:spPr>
        <a:xfrm>
          <a:off x="3899629" y="2324543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List a Vehicle</a:t>
          </a:r>
          <a:endParaRPr lang="en-PH" sz="1200" kern="1200" dirty="0"/>
        </a:p>
      </dsp:txBody>
      <dsp:txXfrm>
        <a:off x="3922510" y="2347424"/>
        <a:ext cx="1184484" cy="735444"/>
      </dsp:txXfrm>
    </dsp:sp>
    <dsp:sp modelId="{D72A7D99-7F40-463C-8956-D3AD6181307A}">
      <dsp:nvSpPr>
        <dsp:cNvPr id="0" name=""/>
        <dsp:cNvSpPr/>
      </dsp:nvSpPr>
      <dsp:spPr>
        <a:xfrm>
          <a:off x="3011118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3A04-CC50-4152-BBA8-5BC1F149C29B}">
      <dsp:nvSpPr>
        <dsp:cNvPr id="0" name=""/>
        <dsp:cNvSpPr/>
      </dsp:nvSpPr>
      <dsp:spPr>
        <a:xfrm>
          <a:off x="3147812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Register Vehicle</a:t>
          </a:r>
          <a:endParaRPr lang="en-PH" sz="1200" kern="1200" dirty="0"/>
        </a:p>
      </dsp:txBody>
      <dsp:txXfrm>
        <a:off x="3170693" y="3486426"/>
        <a:ext cx="1184484" cy="735444"/>
      </dsp:txXfrm>
    </dsp:sp>
    <dsp:sp modelId="{70D5B055-DD04-4741-BCCD-79DF3EB415B6}">
      <dsp:nvSpPr>
        <dsp:cNvPr id="0" name=""/>
        <dsp:cNvSpPr/>
      </dsp:nvSpPr>
      <dsp:spPr>
        <a:xfrm>
          <a:off x="4514752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3E6CE-D5A7-42A9-82E4-A36E08A2E06C}">
      <dsp:nvSpPr>
        <dsp:cNvPr id="0" name=""/>
        <dsp:cNvSpPr/>
      </dsp:nvSpPr>
      <dsp:spPr>
        <a:xfrm>
          <a:off x="4651446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Publish Vehicle Listing</a:t>
          </a:r>
          <a:endParaRPr lang="en-PH" sz="1200" kern="1200" dirty="0"/>
        </a:p>
      </dsp:txBody>
      <dsp:txXfrm>
        <a:off x="4674327" y="3486426"/>
        <a:ext cx="1184484" cy="735444"/>
      </dsp:txXfrm>
    </dsp:sp>
    <dsp:sp modelId="{E7BA65C3-E9F2-458F-8433-E7E28E16007D}">
      <dsp:nvSpPr>
        <dsp:cNvPr id="0" name=""/>
        <dsp:cNvSpPr/>
      </dsp:nvSpPr>
      <dsp:spPr>
        <a:xfrm>
          <a:off x="8273837" y="2194683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466C-06C8-41DF-B055-1FBEE94B1770}">
      <dsp:nvSpPr>
        <dsp:cNvPr id="0" name=""/>
        <dsp:cNvSpPr/>
      </dsp:nvSpPr>
      <dsp:spPr>
        <a:xfrm>
          <a:off x="8410531" y="2324543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Rent a Vehicle</a:t>
          </a:r>
          <a:endParaRPr lang="en-PH" sz="1200" kern="1200" dirty="0"/>
        </a:p>
      </dsp:txBody>
      <dsp:txXfrm>
        <a:off x="8433412" y="2347424"/>
        <a:ext cx="1184484" cy="735444"/>
      </dsp:txXfrm>
    </dsp:sp>
    <dsp:sp modelId="{C25A7BCB-0C90-49B6-B7A7-400AFFF96F22}">
      <dsp:nvSpPr>
        <dsp:cNvPr id="0" name=""/>
        <dsp:cNvSpPr/>
      </dsp:nvSpPr>
      <dsp:spPr>
        <a:xfrm>
          <a:off x="6018386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9AB1B-522C-41C5-87CA-D80496600998}">
      <dsp:nvSpPr>
        <dsp:cNvPr id="0" name=""/>
        <dsp:cNvSpPr/>
      </dsp:nvSpPr>
      <dsp:spPr>
        <a:xfrm>
          <a:off x="6155080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Search</a:t>
          </a:r>
          <a:endParaRPr lang="en-PH" sz="1200" kern="1200" dirty="0"/>
        </a:p>
      </dsp:txBody>
      <dsp:txXfrm>
        <a:off x="6177961" y="3486426"/>
        <a:ext cx="1184484" cy="735444"/>
      </dsp:txXfrm>
    </dsp:sp>
    <dsp:sp modelId="{CDE45E0A-01E8-426C-B296-C36638D0BFEE}">
      <dsp:nvSpPr>
        <dsp:cNvPr id="0" name=""/>
        <dsp:cNvSpPr/>
      </dsp:nvSpPr>
      <dsp:spPr>
        <a:xfrm>
          <a:off x="7522020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FF5F-A8E8-4510-9D97-8C1D3F7C9E8E}">
      <dsp:nvSpPr>
        <dsp:cNvPr id="0" name=""/>
        <dsp:cNvSpPr/>
      </dsp:nvSpPr>
      <dsp:spPr>
        <a:xfrm>
          <a:off x="7658714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Vehicle Details</a:t>
          </a:r>
          <a:endParaRPr lang="en-PH" sz="1200" kern="1200" dirty="0"/>
        </a:p>
      </dsp:txBody>
      <dsp:txXfrm>
        <a:off x="7681595" y="3486426"/>
        <a:ext cx="1184484" cy="735444"/>
      </dsp:txXfrm>
    </dsp:sp>
    <dsp:sp modelId="{320D0201-221C-4A96-B759-0D3C07FBF93D}">
      <dsp:nvSpPr>
        <dsp:cNvPr id="0" name=""/>
        <dsp:cNvSpPr/>
      </dsp:nvSpPr>
      <dsp:spPr>
        <a:xfrm>
          <a:off x="9025655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7BA6-68A2-46C6-85B9-0ED70F93207F}">
      <dsp:nvSpPr>
        <dsp:cNvPr id="0" name=""/>
        <dsp:cNvSpPr/>
      </dsp:nvSpPr>
      <dsp:spPr>
        <a:xfrm>
          <a:off x="9162349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 Book Vehicle</a:t>
          </a:r>
          <a:endParaRPr lang="en-PH" sz="1200" kern="1200" dirty="0"/>
        </a:p>
      </dsp:txBody>
      <dsp:txXfrm>
        <a:off x="9185230" y="3486426"/>
        <a:ext cx="1184484" cy="735444"/>
      </dsp:txXfrm>
    </dsp:sp>
    <dsp:sp modelId="{03C78776-1E99-42FF-99B5-0DA0BBDF182C}">
      <dsp:nvSpPr>
        <dsp:cNvPr id="0" name=""/>
        <dsp:cNvSpPr/>
      </dsp:nvSpPr>
      <dsp:spPr>
        <a:xfrm>
          <a:off x="9025655" y="4472689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C1111-24E9-4BF9-ACD7-11BE3847C4F5}">
      <dsp:nvSpPr>
        <dsp:cNvPr id="0" name=""/>
        <dsp:cNvSpPr/>
      </dsp:nvSpPr>
      <dsp:spPr>
        <a:xfrm>
          <a:off x="9162349" y="4602548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Accept/Decline Request</a:t>
          </a:r>
          <a:endParaRPr lang="en-PH" sz="1200" kern="1200" dirty="0"/>
        </a:p>
      </dsp:txBody>
      <dsp:txXfrm>
        <a:off x="9185230" y="4625429"/>
        <a:ext cx="1184484" cy="735444"/>
      </dsp:txXfrm>
    </dsp:sp>
    <dsp:sp modelId="{E6C9A335-B9FC-4E4B-833B-8F9AF1CF8E1D}">
      <dsp:nvSpPr>
        <dsp:cNvPr id="0" name=""/>
        <dsp:cNvSpPr/>
      </dsp:nvSpPr>
      <dsp:spPr>
        <a:xfrm>
          <a:off x="10529289" y="3333686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C127-0419-4F7B-977E-CF00D2E7A2C0}">
      <dsp:nvSpPr>
        <dsp:cNvPr id="0" name=""/>
        <dsp:cNvSpPr/>
      </dsp:nvSpPr>
      <dsp:spPr>
        <a:xfrm>
          <a:off x="10665983" y="3463545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Cancel Booking</a:t>
          </a:r>
          <a:endParaRPr lang="en-PH" sz="1200" kern="1200" dirty="0"/>
        </a:p>
      </dsp:txBody>
      <dsp:txXfrm>
        <a:off x="10688864" y="3486426"/>
        <a:ext cx="1184484" cy="735444"/>
      </dsp:txXfrm>
    </dsp:sp>
    <dsp:sp modelId="{0A4F2873-8078-49A6-A7BF-B6E4A512997A}">
      <dsp:nvSpPr>
        <dsp:cNvPr id="0" name=""/>
        <dsp:cNvSpPr/>
      </dsp:nvSpPr>
      <dsp:spPr>
        <a:xfrm>
          <a:off x="9777472" y="2194683"/>
          <a:ext cx="1230246" cy="78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1F32-956C-4084-9306-224C94B2C86C}">
      <dsp:nvSpPr>
        <dsp:cNvPr id="0" name=""/>
        <dsp:cNvSpPr/>
      </dsp:nvSpPr>
      <dsp:spPr>
        <a:xfrm>
          <a:off x="9914166" y="2324543"/>
          <a:ext cx="1230246" cy="781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Generate Reports</a:t>
          </a:r>
          <a:endParaRPr lang="en-PH" sz="1200" kern="1200" dirty="0"/>
        </a:p>
      </dsp:txBody>
      <dsp:txXfrm>
        <a:off x="9937047" y="2347424"/>
        <a:ext cx="1184484" cy="73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2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8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7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4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5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50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E13-A716-4F28-BDC3-EA651549DE62}" type="datetimeFigureOut">
              <a:rPr lang="en-PH" smtClean="0"/>
              <a:t>03/12/2017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6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3486628"/>
              </p:ext>
            </p:extLst>
          </p:nvPr>
        </p:nvGraphicFramePr>
        <p:xfrm>
          <a:off x="167424" y="141669"/>
          <a:ext cx="11900079" cy="643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Angela  Salamat</dc:creator>
  <cp:lastModifiedBy>Martha Angela  Salamat</cp:lastModifiedBy>
  <cp:revision>2</cp:revision>
  <dcterms:created xsi:type="dcterms:W3CDTF">2017-12-03T11:01:21Z</dcterms:created>
  <dcterms:modified xsi:type="dcterms:W3CDTF">2017-12-03T11:05:07Z</dcterms:modified>
</cp:coreProperties>
</file>