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14F69-C1B0-45E3-A436-6CA36D57C8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DE781E6-5348-4A0F-8A4D-9CB6FDBE62D7}">
      <dgm:prSet phldrT="[Text]" custT="1"/>
      <dgm:spPr/>
      <dgm:t>
        <a:bodyPr/>
        <a:lstStyle/>
        <a:p>
          <a:r>
            <a:rPr lang="en-PH" sz="1200" b="1" dirty="0" smtClean="0"/>
            <a:t>CARKILA</a:t>
          </a:r>
          <a:br>
            <a:rPr lang="en-PH" sz="1200" b="1" dirty="0" smtClean="0"/>
          </a:br>
          <a:r>
            <a:rPr lang="en-PH" sz="1200" b="0" dirty="0" smtClean="0"/>
            <a:t>Vehicle Rental System</a:t>
          </a:r>
          <a:endParaRPr lang="en-PH" sz="1200" b="1" dirty="0"/>
        </a:p>
      </dgm:t>
    </dgm:pt>
    <dgm:pt modelId="{EFB5A079-30A4-4E52-92DE-BEC33EAC413D}" type="parTrans" cxnId="{0DE60B5A-F1F6-493F-B35A-22F027435649}">
      <dgm:prSet/>
      <dgm:spPr/>
      <dgm:t>
        <a:bodyPr/>
        <a:lstStyle/>
        <a:p>
          <a:endParaRPr lang="en-PH" sz="1200"/>
        </a:p>
      </dgm:t>
    </dgm:pt>
    <dgm:pt modelId="{26A4B2FE-DF1D-44AF-A232-15CE586B8D22}" type="sibTrans" cxnId="{0DE60B5A-F1F6-493F-B35A-22F027435649}">
      <dgm:prSet/>
      <dgm:spPr/>
      <dgm:t>
        <a:bodyPr/>
        <a:lstStyle/>
        <a:p>
          <a:endParaRPr lang="en-PH" sz="1200"/>
        </a:p>
      </dgm:t>
    </dgm:pt>
    <dgm:pt modelId="{39982D43-814D-4BD0-A6C4-DF3FEFB2A8B5}">
      <dgm:prSet phldrT="[Text]" custT="1"/>
      <dgm:spPr/>
      <dgm:t>
        <a:bodyPr/>
        <a:lstStyle/>
        <a:p>
          <a:r>
            <a:rPr lang="en-PH" sz="1200" dirty="0" smtClean="0"/>
            <a:t>List a Vehicle</a:t>
          </a:r>
          <a:endParaRPr lang="en-PH" sz="1200" dirty="0"/>
        </a:p>
      </dgm:t>
    </dgm:pt>
    <dgm:pt modelId="{E56AD853-2923-4CF1-8203-63C476BB4E07}" type="parTrans" cxnId="{195DF613-A863-4C19-A486-513A245C3791}">
      <dgm:prSet/>
      <dgm:spPr/>
      <dgm:t>
        <a:bodyPr/>
        <a:lstStyle/>
        <a:p>
          <a:endParaRPr lang="en-PH"/>
        </a:p>
      </dgm:t>
    </dgm:pt>
    <dgm:pt modelId="{430F00BC-D5E0-4B21-B582-34549C852966}" type="sibTrans" cxnId="{195DF613-A863-4C19-A486-513A245C3791}">
      <dgm:prSet/>
      <dgm:spPr/>
      <dgm:t>
        <a:bodyPr/>
        <a:lstStyle/>
        <a:p>
          <a:endParaRPr lang="en-PH"/>
        </a:p>
      </dgm:t>
    </dgm:pt>
    <dgm:pt modelId="{CD9D7BA5-047D-4826-836E-FD5D2B40EDFA}">
      <dgm:prSet phldrT="[Text]" custT="1"/>
      <dgm:spPr/>
      <dgm:t>
        <a:bodyPr/>
        <a:lstStyle/>
        <a:p>
          <a:r>
            <a:rPr lang="en-PH" sz="1200" dirty="0" smtClean="0"/>
            <a:t>Rent a Vehicle</a:t>
          </a:r>
          <a:endParaRPr lang="en-PH" sz="1200" dirty="0"/>
        </a:p>
      </dgm:t>
    </dgm:pt>
    <dgm:pt modelId="{264B78ED-595B-47A6-A3A1-066C4831C9C0}" type="parTrans" cxnId="{0238A426-C23D-4F74-80A9-D59F175D2DA7}">
      <dgm:prSet/>
      <dgm:spPr/>
      <dgm:t>
        <a:bodyPr/>
        <a:lstStyle/>
        <a:p>
          <a:endParaRPr lang="en-PH"/>
        </a:p>
      </dgm:t>
    </dgm:pt>
    <dgm:pt modelId="{5FABE100-6C0C-467B-A501-F4369A775E67}" type="sibTrans" cxnId="{0238A426-C23D-4F74-80A9-D59F175D2DA7}">
      <dgm:prSet/>
      <dgm:spPr/>
      <dgm:t>
        <a:bodyPr/>
        <a:lstStyle/>
        <a:p>
          <a:endParaRPr lang="en-PH"/>
        </a:p>
      </dgm:t>
    </dgm:pt>
    <dgm:pt modelId="{05C623EA-C139-477C-A001-0175DB33F401}">
      <dgm:prSet phldrT="[Text]" custT="1"/>
      <dgm:spPr/>
      <dgm:t>
        <a:bodyPr/>
        <a:lstStyle/>
        <a:p>
          <a:r>
            <a:rPr lang="en-PH" sz="1200" dirty="0" smtClean="0"/>
            <a:t>Generate Reports</a:t>
          </a:r>
          <a:endParaRPr lang="en-PH" sz="1200" dirty="0"/>
        </a:p>
      </dgm:t>
    </dgm:pt>
    <dgm:pt modelId="{7F4142E6-5CE0-47F9-9E7B-3348DD26EBE4}" type="parTrans" cxnId="{7AAEA056-1C97-4C65-8EDD-F6610A2A56EE}">
      <dgm:prSet/>
      <dgm:spPr/>
      <dgm:t>
        <a:bodyPr/>
        <a:lstStyle/>
        <a:p>
          <a:endParaRPr lang="en-PH"/>
        </a:p>
      </dgm:t>
    </dgm:pt>
    <dgm:pt modelId="{ED1BEB9F-C47F-4303-BC3D-57CDFB383823}" type="sibTrans" cxnId="{7AAEA056-1C97-4C65-8EDD-F6610A2A56EE}">
      <dgm:prSet/>
      <dgm:spPr/>
      <dgm:t>
        <a:bodyPr/>
        <a:lstStyle/>
        <a:p>
          <a:endParaRPr lang="en-PH"/>
        </a:p>
      </dgm:t>
    </dgm:pt>
    <dgm:pt modelId="{BB92A1FD-0393-4885-9CE6-BFAEE3B461AE}">
      <dgm:prSet phldrT="[Text]" custT="1"/>
      <dgm:spPr/>
      <dgm:t>
        <a:bodyPr/>
        <a:lstStyle/>
        <a:p>
          <a:r>
            <a:rPr lang="en-PH" sz="1200" dirty="0" smtClean="0"/>
            <a:t>Create Account </a:t>
          </a:r>
          <a:endParaRPr lang="en-PH" sz="1200" dirty="0"/>
        </a:p>
      </dgm:t>
    </dgm:pt>
    <dgm:pt modelId="{0D2AF5F0-BDC2-4361-A7FE-06743388DCF0}" type="parTrans" cxnId="{B52E60E8-497A-4186-A994-179829CD3712}">
      <dgm:prSet/>
      <dgm:spPr/>
      <dgm:t>
        <a:bodyPr/>
        <a:lstStyle/>
        <a:p>
          <a:endParaRPr lang="en-PH"/>
        </a:p>
      </dgm:t>
    </dgm:pt>
    <dgm:pt modelId="{4B5A0750-EDE2-4535-8044-2A8829CBD64A}" type="sibTrans" cxnId="{B52E60E8-497A-4186-A994-179829CD3712}">
      <dgm:prSet/>
      <dgm:spPr/>
      <dgm:t>
        <a:bodyPr/>
        <a:lstStyle/>
        <a:p>
          <a:endParaRPr lang="en-PH"/>
        </a:p>
      </dgm:t>
    </dgm:pt>
    <dgm:pt modelId="{33794474-C107-4BA7-B9A8-CEA0F422D211}">
      <dgm:prSet phldrT="[Text]" custT="1"/>
      <dgm:spPr/>
      <dgm:t>
        <a:bodyPr/>
        <a:lstStyle/>
        <a:p>
          <a:r>
            <a:rPr lang="en-PH" sz="1200" dirty="0" smtClean="0"/>
            <a:t>Input Vehicle Information</a:t>
          </a:r>
          <a:endParaRPr lang="en-PH" sz="1200" dirty="0"/>
        </a:p>
      </dgm:t>
    </dgm:pt>
    <dgm:pt modelId="{F09320FD-EBC1-4546-AE71-9283D627C417}" type="parTrans" cxnId="{0C6E925B-E2F6-4DA5-833C-97DD6B9DC147}">
      <dgm:prSet/>
      <dgm:spPr/>
      <dgm:t>
        <a:bodyPr/>
        <a:lstStyle/>
        <a:p>
          <a:endParaRPr lang="en-PH"/>
        </a:p>
      </dgm:t>
    </dgm:pt>
    <dgm:pt modelId="{439E4D30-2123-4239-A4E8-BD7F7B66D7E9}" type="sibTrans" cxnId="{0C6E925B-E2F6-4DA5-833C-97DD6B9DC147}">
      <dgm:prSet/>
      <dgm:spPr/>
      <dgm:t>
        <a:bodyPr/>
        <a:lstStyle/>
        <a:p>
          <a:endParaRPr lang="en-PH"/>
        </a:p>
      </dgm:t>
    </dgm:pt>
    <dgm:pt modelId="{25C7C951-7954-4A0B-9882-71353F6DF439}">
      <dgm:prSet phldrT="[Text]" custT="1"/>
      <dgm:spPr/>
      <dgm:t>
        <a:bodyPr/>
        <a:lstStyle/>
        <a:p>
          <a:r>
            <a:rPr lang="en-PH" sz="1200" dirty="0" smtClean="0"/>
            <a:t>Search</a:t>
          </a:r>
          <a:endParaRPr lang="en-PH" sz="1200" dirty="0"/>
        </a:p>
      </dgm:t>
    </dgm:pt>
    <dgm:pt modelId="{74465C3C-BC34-4509-B591-61957113FFC8}" type="parTrans" cxnId="{5462AB2A-8121-456C-9B25-A51E68FBDBDD}">
      <dgm:prSet/>
      <dgm:spPr/>
      <dgm:t>
        <a:bodyPr/>
        <a:lstStyle/>
        <a:p>
          <a:endParaRPr lang="en-PH"/>
        </a:p>
      </dgm:t>
    </dgm:pt>
    <dgm:pt modelId="{B799162D-FCB0-4D80-8470-607CA41FEBB4}" type="sibTrans" cxnId="{5462AB2A-8121-456C-9B25-A51E68FBDBDD}">
      <dgm:prSet/>
      <dgm:spPr/>
      <dgm:t>
        <a:bodyPr/>
        <a:lstStyle/>
        <a:p>
          <a:endParaRPr lang="en-PH"/>
        </a:p>
      </dgm:t>
    </dgm:pt>
    <dgm:pt modelId="{89B63C37-7EF1-4B5E-B2E5-66D42C057A82}">
      <dgm:prSet phldrT="[Text]" custT="1"/>
      <dgm:spPr/>
      <dgm:t>
        <a:bodyPr/>
        <a:lstStyle/>
        <a:p>
          <a:r>
            <a:rPr lang="en-PH" sz="1200" dirty="0" smtClean="0"/>
            <a:t>View Vehicle Details</a:t>
          </a:r>
          <a:endParaRPr lang="en-PH" sz="1200" dirty="0"/>
        </a:p>
      </dgm:t>
    </dgm:pt>
    <dgm:pt modelId="{36D65F96-C8E2-4354-B002-CD88CCD14E42}" type="parTrans" cxnId="{548546A9-7C1F-4600-B022-B67A500334CD}">
      <dgm:prSet/>
      <dgm:spPr/>
      <dgm:t>
        <a:bodyPr/>
        <a:lstStyle/>
        <a:p>
          <a:endParaRPr lang="en-PH"/>
        </a:p>
      </dgm:t>
    </dgm:pt>
    <dgm:pt modelId="{4AA4A992-A22D-49E7-A0AD-DEE4AA76390B}" type="sibTrans" cxnId="{548546A9-7C1F-4600-B022-B67A500334CD}">
      <dgm:prSet/>
      <dgm:spPr/>
      <dgm:t>
        <a:bodyPr/>
        <a:lstStyle/>
        <a:p>
          <a:endParaRPr lang="en-PH"/>
        </a:p>
      </dgm:t>
    </dgm:pt>
    <dgm:pt modelId="{93E9946A-3290-4388-BEB7-C1E298DF2286}">
      <dgm:prSet phldrT="[Text]" custT="1"/>
      <dgm:spPr/>
      <dgm:t>
        <a:bodyPr/>
        <a:lstStyle/>
        <a:p>
          <a:r>
            <a:rPr lang="en-PH" sz="1200" dirty="0" smtClean="0"/>
            <a:t> Book Vehicle</a:t>
          </a:r>
          <a:endParaRPr lang="en-PH" sz="1200" dirty="0"/>
        </a:p>
      </dgm:t>
    </dgm:pt>
    <dgm:pt modelId="{E84A2658-11F7-4335-886C-9007D6AE925F}" type="parTrans" cxnId="{671B512F-0D45-4536-8832-9C6418FCA58A}">
      <dgm:prSet/>
      <dgm:spPr/>
      <dgm:t>
        <a:bodyPr/>
        <a:lstStyle/>
        <a:p>
          <a:endParaRPr lang="en-PH"/>
        </a:p>
      </dgm:t>
    </dgm:pt>
    <dgm:pt modelId="{2509748D-EE5A-4C54-B171-6674C89A38C7}" type="sibTrans" cxnId="{671B512F-0D45-4536-8832-9C6418FCA58A}">
      <dgm:prSet/>
      <dgm:spPr/>
      <dgm:t>
        <a:bodyPr/>
        <a:lstStyle/>
        <a:p>
          <a:endParaRPr lang="en-PH"/>
        </a:p>
      </dgm:t>
    </dgm:pt>
    <dgm:pt modelId="{07FF5B4D-509C-4575-A4FE-80EB7253DB40}">
      <dgm:prSet phldrT="[Text]" custT="1"/>
      <dgm:spPr/>
      <dgm:t>
        <a:bodyPr/>
        <a:lstStyle/>
        <a:p>
          <a:r>
            <a:rPr lang="en-PH" sz="1200" dirty="0" smtClean="0"/>
            <a:t>Cancel Booking</a:t>
          </a:r>
          <a:endParaRPr lang="en-PH" sz="1200" dirty="0"/>
        </a:p>
      </dgm:t>
    </dgm:pt>
    <dgm:pt modelId="{15C52AFC-7693-463E-8A68-2064D495A8A2}" type="parTrans" cxnId="{2651D0F5-5CAA-4EAB-9E83-6164229889EE}">
      <dgm:prSet/>
      <dgm:spPr/>
      <dgm:t>
        <a:bodyPr/>
        <a:lstStyle/>
        <a:p>
          <a:endParaRPr lang="en-PH"/>
        </a:p>
      </dgm:t>
    </dgm:pt>
    <dgm:pt modelId="{F9BFE459-1A29-49D1-B956-886038114041}" type="sibTrans" cxnId="{2651D0F5-5CAA-4EAB-9E83-6164229889EE}">
      <dgm:prSet/>
      <dgm:spPr/>
      <dgm:t>
        <a:bodyPr/>
        <a:lstStyle/>
        <a:p>
          <a:endParaRPr lang="en-PH"/>
        </a:p>
      </dgm:t>
    </dgm:pt>
    <dgm:pt modelId="{4419CA23-21D8-4A5B-8557-9E67CF17B861}">
      <dgm:prSet phldrT="[Text]" custT="1"/>
      <dgm:spPr/>
      <dgm:t>
        <a:bodyPr/>
        <a:lstStyle/>
        <a:p>
          <a:r>
            <a:rPr lang="en-PH" sz="1200" dirty="0" smtClean="0"/>
            <a:t>Write Feedback</a:t>
          </a:r>
          <a:endParaRPr lang="en-PH" sz="1200" dirty="0"/>
        </a:p>
      </dgm:t>
    </dgm:pt>
    <dgm:pt modelId="{1912E5D4-7925-4A75-A232-922D1879421B}" type="parTrans" cxnId="{2AF1D2AA-25DE-4AEA-9462-28C08C091374}">
      <dgm:prSet/>
      <dgm:spPr/>
      <dgm:t>
        <a:bodyPr/>
        <a:lstStyle/>
        <a:p>
          <a:endParaRPr lang="en-PH"/>
        </a:p>
      </dgm:t>
    </dgm:pt>
    <dgm:pt modelId="{F56EED35-CC82-4EB0-AADE-68AE22576993}" type="sibTrans" cxnId="{2AF1D2AA-25DE-4AEA-9462-28C08C091374}">
      <dgm:prSet/>
      <dgm:spPr/>
      <dgm:t>
        <a:bodyPr/>
        <a:lstStyle/>
        <a:p>
          <a:endParaRPr lang="en-PH"/>
        </a:p>
      </dgm:t>
    </dgm:pt>
    <dgm:pt modelId="{0A1A21E5-E71A-4996-B219-4E6BE8F2F92A}">
      <dgm:prSet phldrT="[Text]" custT="1"/>
      <dgm:spPr/>
      <dgm:t>
        <a:bodyPr/>
        <a:lstStyle/>
        <a:p>
          <a:r>
            <a:rPr lang="en-PH" sz="1200" b="0" dirty="0" smtClean="0"/>
            <a:t>How-To Module</a:t>
          </a:r>
          <a:endParaRPr lang="en-PH" sz="1200" b="0" dirty="0"/>
        </a:p>
      </dgm:t>
    </dgm:pt>
    <dgm:pt modelId="{A6F89C51-EB65-4709-AF75-D814884565D3}" type="parTrans" cxnId="{E0476168-85F3-480C-BF86-3D4ACCF57152}">
      <dgm:prSet/>
      <dgm:spPr/>
      <dgm:t>
        <a:bodyPr/>
        <a:lstStyle/>
        <a:p>
          <a:endParaRPr lang="en-PH"/>
        </a:p>
      </dgm:t>
    </dgm:pt>
    <dgm:pt modelId="{AA5E0BEF-21AA-4BB3-ADA4-82D48BF50E9C}" type="sibTrans" cxnId="{E0476168-85F3-480C-BF86-3D4ACCF57152}">
      <dgm:prSet/>
      <dgm:spPr/>
      <dgm:t>
        <a:bodyPr/>
        <a:lstStyle/>
        <a:p>
          <a:endParaRPr lang="en-PH"/>
        </a:p>
      </dgm:t>
    </dgm:pt>
    <dgm:pt modelId="{9A72D09F-E4D8-431F-803A-6A3D19C2EB82}">
      <dgm:prSet phldrT="[Text]" custT="1"/>
      <dgm:spPr/>
      <dgm:t>
        <a:bodyPr/>
        <a:lstStyle/>
        <a:p>
          <a:r>
            <a:rPr lang="en-PH" sz="1200" dirty="0" smtClean="0"/>
            <a:t>Log In</a:t>
          </a:r>
          <a:endParaRPr lang="en-PH" sz="1200" dirty="0"/>
        </a:p>
      </dgm:t>
    </dgm:pt>
    <dgm:pt modelId="{25C39BD1-8CC0-4806-8FB3-4347762556A3}" type="parTrans" cxnId="{620B7499-D362-4C4A-893C-ED8EEDE23D53}">
      <dgm:prSet/>
      <dgm:spPr/>
      <dgm:t>
        <a:bodyPr/>
        <a:lstStyle/>
        <a:p>
          <a:endParaRPr lang="en-PH"/>
        </a:p>
      </dgm:t>
    </dgm:pt>
    <dgm:pt modelId="{0501F700-6312-435B-85CE-4D2237A14775}" type="sibTrans" cxnId="{620B7499-D362-4C4A-893C-ED8EEDE23D53}">
      <dgm:prSet/>
      <dgm:spPr/>
      <dgm:t>
        <a:bodyPr/>
        <a:lstStyle/>
        <a:p>
          <a:endParaRPr lang="en-PH"/>
        </a:p>
      </dgm:t>
    </dgm:pt>
    <dgm:pt modelId="{CA1BC33F-204B-4438-8259-CFEB20CF3A52}">
      <dgm:prSet phldrT="[Text]" custT="1"/>
      <dgm:spPr/>
      <dgm:t>
        <a:bodyPr/>
        <a:lstStyle/>
        <a:p>
          <a:r>
            <a:rPr lang="en-PH" sz="1200" dirty="0" smtClean="0"/>
            <a:t>View Profile</a:t>
          </a:r>
          <a:endParaRPr lang="en-PH" sz="1200" dirty="0"/>
        </a:p>
      </dgm:t>
    </dgm:pt>
    <dgm:pt modelId="{89810288-8E96-4DEB-89AA-F197AA99EB0F}" type="parTrans" cxnId="{399F9F10-3DF6-4B16-B991-DA68459D7C68}">
      <dgm:prSet/>
      <dgm:spPr/>
      <dgm:t>
        <a:bodyPr/>
        <a:lstStyle/>
        <a:p>
          <a:endParaRPr lang="en-PH"/>
        </a:p>
      </dgm:t>
    </dgm:pt>
    <dgm:pt modelId="{A984B0D5-7BDC-4ED1-B069-1EBDFEEC2787}" type="sibTrans" cxnId="{399F9F10-3DF6-4B16-B991-DA68459D7C68}">
      <dgm:prSet/>
      <dgm:spPr/>
      <dgm:t>
        <a:bodyPr/>
        <a:lstStyle/>
        <a:p>
          <a:endParaRPr lang="en-PH"/>
        </a:p>
      </dgm:t>
    </dgm:pt>
    <dgm:pt modelId="{2BFDE5C2-0684-4737-B50D-BA2C1573BD6C}">
      <dgm:prSet phldrT="[Text]" custT="1"/>
      <dgm:spPr/>
      <dgm:t>
        <a:bodyPr/>
        <a:lstStyle/>
        <a:p>
          <a:r>
            <a:rPr lang="en-PH" sz="1200" dirty="0" smtClean="0"/>
            <a:t>Upload Documents</a:t>
          </a:r>
          <a:endParaRPr lang="en-PH" sz="1200" dirty="0"/>
        </a:p>
      </dgm:t>
    </dgm:pt>
    <dgm:pt modelId="{EA3B474D-3400-4570-AD1A-49C6DA4B15FB}" type="parTrans" cxnId="{3A37C96C-04DD-4639-91C1-4D85FE7FF83F}">
      <dgm:prSet/>
      <dgm:spPr/>
      <dgm:t>
        <a:bodyPr/>
        <a:lstStyle/>
        <a:p>
          <a:endParaRPr lang="en-PH"/>
        </a:p>
      </dgm:t>
    </dgm:pt>
    <dgm:pt modelId="{B02F622E-0AD6-4843-BC08-7C5B650871B7}" type="sibTrans" cxnId="{3A37C96C-04DD-4639-91C1-4D85FE7FF83F}">
      <dgm:prSet/>
      <dgm:spPr/>
      <dgm:t>
        <a:bodyPr/>
        <a:lstStyle/>
        <a:p>
          <a:endParaRPr lang="en-PH"/>
        </a:p>
      </dgm:t>
    </dgm:pt>
    <dgm:pt modelId="{3FAD710D-F28F-413C-B80B-848AE75A32C1}">
      <dgm:prSet phldrT="[Text]" custT="1"/>
      <dgm:spPr/>
      <dgm:t>
        <a:bodyPr/>
        <a:lstStyle/>
        <a:p>
          <a:r>
            <a:rPr lang="en-PH" sz="1200" dirty="0" smtClean="0"/>
            <a:t>Approve/</a:t>
          </a:r>
        </a:p>
        <a:p>
          <a:r>
            <a:rPr lang="en-PH" sz="1200" dirty="0" smtClean="0"/>
            <a:t>Decline Request</a:t>
          </a:r>
          <a:endParaRPr lang="en-PH" sz="1200" dirty="0"/>
        </a:p>
      </dgm:t>
    </dgm:pt>
    <dgm:pt modelId="{AF279C68-2D6B-4A9D-B4F2-5C189A25E1DA}" type="parTrans" cxnId="{E234BD54-F940-4A86-9DEA-6AAF27E10739}">
      <dgm:prSet/>
      <dgm:spPr/>
      <dgm:t>
        <a:bodyPr/>
        <a:lstStyle/>
        <a:p>
          <a:endParaRPr lang="en-PH"/>
        </a:p>
      </dgm:t>
    </dgm:pt>
    <dgm:pt modelId="{B3F45295-9538-40FE-A948-DF34262867D1}" type="sibTrans" cxnId="{E234BD54-F940-4A86-9DEA-6AAF27E10739}">
      <dgm:prSet/>
      <dgm:spPr/>
      <dgm:t>
        <a:bodyPr/>
        <a:lstStyle/>
        <a:p>
          <a:endParaRPr lang="en-PH"/>
        </a:p>
      </dgm:t>
    </dgm:pt>
    <dgm:pt modelId="{544D5BC0-A82E-40A9-9C9A-6BC8E24B51E0}">
      <dgm:prSet phldrT="[Text]" custT="1"/>
      <dgm:spPr/>
      <dgm:t>
        <a:bodyPr/>
        <a:lstStyle/>
        <a:p>
          <a:r>
            <a:rPr lang="en-PH" sz="1200" dirty="0" smtClean="0"/>
            <a:t>View Trip Details</a:t>
          </a:r>
          <a:endParaRPr lang="en-PH" sz="1200" dirty="0"/>
        </a:p>
      </dgm:t>
    </dgm:pt>
    <dgm:pt modelId="{4CE916A2-FA46-4476-A1AF-9EB44CFCA01A}" type="parTrans" cxnId="{B1BD8F6C-342F-48AE-A9EA-A2F38E4918EE}">
      <dgm:prSet/>
      <dgm:spPr/>
      <dgm:t>
        <a:bodyPr/>
        <a:lstStyle/>
        <a:p>
          <a:endParaRPr lang="en-PH"/>
        </a:p>
      </dgm:t>
    </dgm:pt>
    <dgm:pt modelId="{8747BEFD-3BB6-4A29-81AC-C321EBFCDB3C}" type="sibTrans" cxnId="{B1BD8F6C-342F-48AE-A9EA-A2F38E4918EE}">
      <dgm:prSet/>
      <dgm:spPr/>
      <dgm:t>
        <a:bodyPr/>
        <a:lstStyle/>
        <a:p>
          <a:endParaRPr lang="en-PH"/>
        </a:p>
      </dgm:t>
    </dgm:pt>
    <dgm:pt modelId="{C3A8B59C-CF34-4859-9CBB-BB0DF76F281F}">
      <dgm:prSet phldrT="[Text]" custT="1"/>
      <dgm:spPr/>
      <dgm:t>
        <a:bodyPr/>
        <a:lstStyle/>
        <a:p>
          <a:r>
            <a:rPr lang="en-PH" sz="1200" dirty="0" smtClean="0"/>
            <a:t>View Profile</a:t>
          </a:r>
          <a:endParaRPr lang="en-PH" sz="1200" dirty="0"/>
        </a:p>
      </dgm:t>
    </dgm:pt>
    <dgm:pt modelId="{E8835FF5-4722-456D-9E0D-1037BC81509D}" type="parTrans" cxnId="{20445A08-CA12-44CD-B1E1-15B48CBBEF40}">
      <dgm:prSet/>
      <dgm:spPr/>
      <dgm:t>
        <a:bodyPr/>
        <a:lstStyle/>
        <a:p>
          <a:endParaRPr lang="en-PH"/>
        </a:p>
      </dgm:t>
    </dgm:pt>
    <dgm:pt modelId="{F7AE7D28-36E3-424E-BFF8-C480E302DAC3}" type="sibTrans" cxnId="{20445A08-CA12-44CD-B1E1-15B48CBBEF40}">
      <dgm:prSet/>
      <dgm:spPr/>
      <dgm:t>
        <a:bodyPr/>
        <a:lstStyle/>
        <a:p>
          <a:endParaRPr lang="en-PH"/>
        </a:p>
      </dgm:t>
    </dgm:pt>
    <dgm:pt modelId="{1D5823D8-4E9D-43D4-BF2A-01189915A93D}" type="pres">
      <dgm:prSet presAssocID="{04814F69-C1B0-45E3-A436-6CA36D57C8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PH"/>
        </a:p>
      </dgm:t>
    </dgm:pt>
    <dgm:pt modelId="{7CE2B212-9183-4F8E-8F1C-79D9976DC4CD}" type="pres">
      <dgm:prSet presAssocID="{1DE781E6-5348-4A0F-8A4D-9CB6FDBE62D7}" presName="hierRoot1" presStyleCnt="0"/>
      <dgm:spPr/>
    </dgm:pt>
    <dgm:pt modelId="{10BCC427-B75C-4A15-89D9-75FD1F8C433E}" type="pres">
      <dgm:prSet presAssocID="{1DE781E6-5348-4A0F-8A4D-9CB6FDBE62D7}" presName="composite" presStyleCnt="0"/>
      <dgm:spPr/>
    </dgm:pt>
    <dgm:pt modelId="{D1BED796-9378-4FA4-9D8C-2ED529E68DCA}" type="pres">
      <dgm:prSet presAssocID="{1DE781E6-5348-4A0F-8A4D-9CB6FDBE62D7}" presName="background" presStyleLbl="node0" presStyleIdx="0" presStyleCnt="1"/>
      <dgm:spPr/>
    </dgm:pt>
    <dgm:pt modelId="{C199E6BB-F67F-4701-AF2E-99E68B4438E0}" type="pres">
      <dgm:prSet presAssocID="{1DE781E6-5348-4A0F-8A4D-9CB6FDBE62D7}" presName="text" presStyleLbl="fgAcc0" presStyleIdx="0" presStyleCnt="1" custScaleX="21272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3EF3E26-679D-4BF1-8AC3-2D06A49959D3}" type="pres">
      <dgm:prSet presAssocID="{1DE781E6-5348-4A0F-8A4D-9CB6FDBE62D7}" presName="hierChild2" presStyleCnt="0"/>
      <dgm:spPr/>
    </dgm:pt>
    <dgm:pt modelId="{F6ECBCA2-DB27-4669-9640-4AF009594EAF}" type="pres">
      <dgm:prSet presAssocID="{A6F89C51-EB65-4709-AF75-D814884565D3}" presName="Name10" presStyleLbl="parChTrans1D2" presStyleIdx="0" presStyleCnt="7"/>
      <dgm:spPr/>
      <dgm:t>
        <a:bodyPr/>
        <a:lstStyle/>
        <a:p>
          <a:endParaRPr lang="en-PH"/>
        </a:p>
      </dgm:t>
    </dgm:pt>
    <dgm:pt modelId="{401DBB28-D896-4CAE-81E4-204C0FF8A21B}" type="pres">
      <dgm:prSet presAssocID="{0A1A21E5-E71A-4996-B219-4E6BE8F2F92A}" presName="hierRoot2" presStyleCnt="0"/>
      <dgm:spPr/>
    </dgm:pt>
    <dgm:pt modelId="{B48CD6A3-1445-4F95-A48E-197A89A02EE6}" type="pres">
      <dgm:prSet presAssocID="{0A1A21E5-E71A-4996-B219-4E6BE8F2F92A}" presName="composite2" presStyleCnt="0"/>
      <dgm:spPr/>
    </dgm:pt>
    <dgm:pt modelId="{B19C4959-5E6C-47B8-B645-671128CF5577}" type="pres">
      <dgm:prSet presAssocID="{0A1A21E5-E71A-4996-B219-4E6BE8F2F92A}" presName="background2" presStyleLbl="node2" presStyleIdx="0" presStyleCnt="7"/>
      <dgm:spPr/>
    </dgm:pt>
    <dgm:pt modelId="{73408D6B-AF5D-4A36-B7BE-3AC9A8BFFBEE}" type="pres">
      <dgm:prSet presAssocID="{0A1A21E5-E71A-4996-B219-4E6BE8F2F92A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3AF139A9-18E3-47B0-920D-75F8EDDFCC1B}" type="pres">
      <dgm:prSet presAssocID="{0A1A21E5-E71A-4996-B219-4E6BE8F2F92A}" presName="hierChild3" presStyleCnt="0"/>
      <dgm:spPr/>
    </dgm:pt>
    <dgm:pt modelId="{33407D5C-B7E0-45E4-8E32-FCC1BE5A8B62}" type="pres">
      <dgm:prSet presAssocID="{0D2AF5F0-BDC2-4361-A7FE-06743388DCF0}" presName="Name10" presStyleLbl="parChTrans1D2" presStyleIdx="1" presStyleCnt="7"/>
      <dgm:spPr/>
      <dgm:t>
        <a:bodyPr/>
        <a:lstStyle/>
        <a:p>
          <a:endParaRPr lang="en-PH"/>
        </a:p>
      </dgm:t>
    </dgm:pt>
    <dgm:pt modelId="{BB96408C-3A59-4FBD-95DA-FF4B64C1D946}" type="pres">
      <dgm:prSet presAssocID="{BB92A1FD-0393-4885-9CE6-BFAEE3B461AE}" presName="hierRoot2" presStyleCnt="0"/>
      <dgm:spPr/>
    </dgm:pt>
    <dgm:pt modelId="{2AF91B72-EFD0-4D47-A542-2ABB2C750459}" type="pres">
      <dgm:prSet presAssocID="{BB92A1FD-0393-4885-9CE6-BFAEE3B461AE}" presName="composite2" presStyleCnt="0"/>
      <dgm:spPr/>
    </dgm:pt>
    <dgm:pt modelId="{796E2750-10EE-472B-9217-32E32D93D7CC}" type="pres">
      <dgm:prSet presAssocID="{BB92A1FD-0393-4885-9CE6-BFAEE3B461AE}" presName="background2" presStyleLbl="node2" presStyleIdx="1" presStyleCnt="7"/>
      <dgm:spPr/>
    </dgm:pt>
    <dgm:pt modelId="{FE3D4E2A-6F6D-4AD6-BF52-BA9FEA686BCC}" type="pres">
      <dgm:prSet presAssocID="{BB92A1FD-0393-4885-9CE6-BFAEE3B461AE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EBD6AB9C-F440-4CC2-BD31-B45227A227C4}" type="pres">
      <dgm:prSet presAssocID="{BB92A1FD-0393-4885-9CE6-BFAEE3B461AE}" presName="hierChild3" presStyleCnt="0"/>
      <dgm:spPr/>
    </dgm:pt>
    <dgm:pt modelId="{8A82CA6C-80DA-4268-8EAA-3A650E636E40}" type="pres">
      <dgm:prSet presAssocID="{25C39BD1-8CC0-4806-8FB3-4347762556A3}" presName="Name17" presStyleLbl="parChTrans1D3" presStyleIdx="0" presStyleCnt="9"/>
      <dgm:spPr/>
    </dgm:pt>
    <dgm:pt modelId="{16F3744A-743E-4D4F-8F55-377BEA36A55A}" type="pres">
      <dgm:prSet presAssocID="{9A72D09F-E4D8-431F-803A-6A3D19C2EB82}" presName="hierRoot3" presStyleCnt="0"/>
      <dgm:spPr/>
    </dgm:pt>
    <dgm:pt modelId="{DD9B03BC-BB74-43B9-9CF3-3412A37146CC}" type="pres">
      <dgm:prSet presAssocID="{9A72D09F-E4D8-431F-803A-6A3D19C2EB82}" presName="composite3" presStyleCnt="0"/>
      <dgm:spPr/>
    </dgm:pt>
    <dgm:pt modelId="{9F2C0BDE-0EC2-4754-B990-723A8E0F0284}" type="pres">
      <dgm:prSet presAssocID="{9A72D09F-E4D8-431F-803A-6A3D19C2EB82}" presName="background3" presStyleLbl="node3" presStyleIdx="0" presStyleCnt="9"/>
      <dgm:spPr/>
    </dgm:pt>
    <dgm:pt modelId="{EAC91DCC-948E-4377-B972-4E9B2045816E}" type="pres">
      <dgm:prSet presAssocID="{9A72D09F-E4D8-431F-803A-6A3D19C2EB82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C39686C-3C4A-43E3-B47D-C0F27E6D98EB}" type="pres">
      <dgm:prSet presAssocID="{9A72D09F-E4D8-431F-803A-6A3D19C2EB82}" presName="hierChild4" presStyleCnt="0"/>
      <dgm:spPr/>
    </dgm:pt>
    <dgm:pt modelId="{55B448B4-B332-4472-9288-EA12A026CAF3}" type="pres">
      <dgm:prSet presAssocID="{E56AD853-2923-4CF1-8203-63C476BB4E07}" presName="Name10" presStyleLbl="parChTrans1D2" presStyleIdx="2" presStyleCnt="7"/>
      <dgm:spPr/>
      <dgm:t>
        <a:bodyPr/>
        <a:lstStyle/>
        <a:p>
          <a:endParaRPr lang="en-PH"/>
        </a:p>
      </dgm:t>
    </dgm:pt>
    <dgm:pt modelId="{CE7AABB2-C6A4-4D98-AF93-82C90BED50BF}" type="pres">
      <dgm:prSet presAssocID="{39982D43-814D-4BD0-A6C4-DF3FEFB2A8B5}" presName="hierRoot2" presStyleCnt="0"/>
      <dgm:spPr/>
    </dgm:pt>
    <dgm:pt modelId="{5288B8D5-8043-4AC4-BB22-A56281ACBCFF}" type="pres">
      <dgm:prSet presAssocID="{39982D43-814D-4BD0-A6C4-DF3FEFB2A8B5}" presName="composite2" presStyleCnt="0"/>
      <dgm:spPr/>
    </dgm:pt>
    <dgm:pt modelId="{78F68D68-3F80-42D4-90A3-A3AAD775A149}" type="pres">
      <dgm:prSet presAssocID="{39982D43-814D-4BD0-A6C4-DF3FEFB2A8B5}" presName="background2" presStyleLbl="node2" presStyleIdx="2" presStyleCnt="7"/>
      <dgm:spPr/>
    </dgm:pt>
    <dgm:pt modelId="{1BD48325-E5D8-4F94-A117-BB283C4AA14F}" type="pres">
      <dgm:prSet presAssocID="{39982D43-814D-4BD0-A6C4-DF3FEFB2A8B5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DD85BFC-1E61-402C-898B-34FE2C1E2508}" type="pres">
      <dgm:prSet presAssocID="{39982D43-814D-4BD0-A6C4-DF3FEFB2A8B5}" presName="hierChild3" presStyleCnt="0"/>
      <dgm:spPr/>
    </dgm:pt>
    <dgm:pt modelId="{08087E09-C088-44A7-B37C-9042DE28F42A}" type="pres">
      <dgm:prSet presAssocID="{F09320FD-EBC1-4546-AE71-9283D627C417}" presName="Name17" presStyleLbl="parChTrans1D3" presStyleIdx="1" presStyleCnt="9"/>
      <dgm:spPr/>
      <dgm:t>
        <a:bodyPr/>
        <a:lstStyle/>
        <a:p>
          <a:endParaRPr lang="en-PH"/>
        </a:p>
      </dgm:t>
    </dgm:pt>
    <dgm:pt modelId="{D88ED53D-82FF-4469-BE94-DEFF33B311CB}" type="pres">
      <dgm:prSet presAssocID="{33794474-C107-4BA7-B9A8-CEA0F422D211}" presName="hierRoot3" presStyleCnt="0"/>
      <dgm:spPr/>
    </dgm:pt>
    <dgm:pt modelId="{010197E1-1F9D-46B5-AB1E-88BAD87666F5}" type="pres">
      <dgm:prSet presAssocID="{33794474-C107-4BA7-B9A8-CEA0F422D211}" presName="composite3" presStyleCnt="0"/>
      <dgm:spPr/>
    </dgm:pt>
    <dgm:pt modelId="{D72A7D99-7F40-463C-8956-D3AD6181307A}" type="pres">
      <dgm:prSet presAssocID="{33794474-C107-4BA7-B9A8-CEA0F422D211}" presName="background3" presStyleLbl="node3" presStyleIdx="1" presStyleCnt="9"/>
      <dgm:spPr/>
    </dgm:pt>
    <dgm:pt modelId="{F28F3A04-CC50-4152-BBA8-5BC1F149C29B}" type="pres">
      <dgm:prSet presAssocID="{33794474-C107-4BA7-B9A8-CEA0F422D211}" presName="text3" presStyleLbl="fgAcc3" presStyleIdx="1" presStyleCnt="9" custLinFactNeighborX="41" custLinFactNeighborY="456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84AE09C0-97CE-4EEC-A1CC-4C424A5737CE}" type="pres">
      <dgm:prSet presAssocID="{33794474-C107-4BA7-B9A8-CEA0F422D211}" presName="hierChild4" presStyleCnt="0"/>
      <dgm:spPr/>
    </dgm:pt>
    <dgm:pt modelId="{585289C4-1159-4AC9-A9CC-3915121CAAF3}" type="pres">
      <dgm:prSet presAssocID="{EA3B474D-3400-4570-AD1A-49C6DA4B15FB}" presName="Name17" presStyleLbl="parChTrans1D3" presStyleIdx="2" presStyleCnt="9"/>
      <dgm:spPr/>
    </dgm:pt>
    <dgm:pt modelId="{75F8A0EF-85CD-4C7A-B76D-798D901EB7C4}" type="pres">
      <dgm:prSet presAssocID="{2BFDE5C2-0684-4737-B50D-BA2C1573BD6C}" presName="hierRoot3" presStyleCnt="0"/>
      <dgm:spPr/>
    </dgm:pt>
    <dgm:pt modelId="{208E651E-FEB4-4D89-9644-C1D8302A104D}" type="pres">
      <dgm:prSet presAssocID="{2BFDE5C2-0684-4737-B50D-BA2C1573BD6C}" presName="composite3" presStyleCnt="0"/>
      <dgm:spPr/>
    </dgm:pt>
    <dgm:pt modelId="{8FE8B806-F90F-48DB-87F1-B2D54E01C98B}" type="pres">
      <dgm:prSet presAssocID="{2BFDE5C2-0684-4737-B50D-BA2C1573BD6C}" presName="background3" presStyleLbl="node3" presStyleIdx="2" presStyleCnt="9"/>
      <dgm:spPr/>
    </dgm:pt>
    <dgm:pt modelId="{0DAA6FC2-8FCE-4650-9338-2EB7007F42FA}" type="pres">
      <dgm:prSet presAssocID="{2BFDE5C2-0684-4737-B50D-BA2C1573BD6C}" presName="text3" presStyleLbl="fgAcc3" presStyleIdx="2" presStyleCnt="9" custLinFactNeighborX="-1097" custLinFactNeighborY="4321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8C77586-5F3F-4654-9BBF-8C75C2FC5794}" type="pres">
      <dgm:prSet presAssocID="{2BFDE5C2-0684-4737-B50D-BA2C1573BD6C}" presName="hierChild4" presStyleCnt="0"/>
      <dgm:spPr/>
    </dgm:pt>
    <dgm:pt modelId="{EA4B8207-4681-4233-8913-7143817878B6}" type="pres">
      <dgm:prSet presAssocID="{264B78ED-595B-47A6-A3A1-066C4831C9C0}" presName="Name10" presStyleLbl="parChTrans1D2" presStyleIdx="3" presStyleCnt="7"/>
      <dgm:spPr/>
      <dgm:t>
        <a:bodyPr/>
        <a:lstStyle/>
        <a:p>
          <a:endParaRPr lang="en-PH"/>
        </a:p>
      </dgm:t>
    </dgm:pt>
    <dgm:pt modelId="{33841603-4FD9-4BE8-BB69-D75597506257}" type="pres">
      <dgm:prSet presAssocID="{CD9D7BA5-047D-4826-836E-FD5D2B40EDFA}" presName="hierRoot2" presStyleCnt="0"/>
      <dgm:spPr/>
    </dgm:pt>
    <dgm:pt modelId="{6545C714-DAFD-4B31-BD4D-904FA3BA057E}" type="pres">
      <dgm:prSet presAssocID="{CD9D7BA5-047D-4826-836E-FD5D2B40EDFA}" presName="composite2" presStyleCnt="0"/>
      <dgm:spPr/>
    </dgm:pt>
    <dgm:pt modelId="{E7BA65C3-E9F2-458F-8433-E7E28E16007D}" type="pres">
      <dgm:prSet presAssocID="{CD9D7BA5-047D-4826-836E-FD5D2B40EDFA}" presName="background2" presStyleLbl="node2" presStyleIdx="3" presStyleCnt="7"/>
      <dgm:spPr/>
    </dgm:pt>
    <dgm:pt modelId="{39CB466C-06C8-41DF-B055-1FBEE94B1770}" type="pres">
      <dgm:prSet presAssocID="{CD9D7BA5-047D-4826-836E-FD5D2B40EDFA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3D01E46-0C82-409E-AF15-BF290735956C}" type="pres">
      <dgm:prSet presAssocID="{CD9D7BA5-047D-4826-836E-FD5D2B40EDFA}" presName="hierChild3" presStyleCnt="0"/>
      <dgm:spPr/>
    </dgm:pt>
    <dgm:pt modelId="{B2FB6A6D-6BDB-425D-8472-38E8E6DE7D63}" type="pres">
      <dgm:prSet presAssocID="{74465C3C-BC34-4509-B591-61957113FFC8}" presName="Name17" presStyleLbl="parChTrans1D3" presStyleIdx="3" presStyleCnt="9"/>
      <dgm:spPr/>
      <dgm:t>
        <a:bodyPr/>
        <a:lstStyle/>
        <a:p>
          <a:endParaRPr lang="en-PH"/>
        </a:p>
      </dgm:t>
    </dgm:pt>
    <dgm:pt modelId="{E00F2E92-CD00-4936-AB0F-3C2913B30831}" type="pres">
      <dgm:prSet presAssocID="{25C7C951-7954-4A0B-9882-71353F6DF439}" presName="hierRoot3" presStyleCnt="0"/>
      <dgm:spPr/>
    </dgm:pt>
    <dgm:pt modelId="{AA1F1A19-D75A-4C44-9C05-28544C0A6504}" type="pres">
      <dgm:prSet presAssocID="{25C7C951-7954-4A0B-9882-71353F6DF439}" presName="composite3" presStyleCnt="0"/>
      <dgm:spPr/>
    </dgm:pt>
    <dgm:pt modelId="{C25A7BCB-0C90-49B6-B7A7-400AFFF96F22}" type="pres">
      <dgm:prSet presAssocID="{25C7C951-7954-4A0B-9882-71353F6DF439}" presName="background3" presStyleLbl="node3" presStyleIdx="3" presStyleCnt="9"/>
      <dgm:spPr/>
    </dgm:pt>
    <dgm:pt modelId="{6429AB1B-522C-41C5-87CA-D80496600998}" type="pres">
      <dgm:prSet presAssocID="{25C7C951-7954-4A0B-9882-71353F6DF439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EC35176-2C7A-4FDD-A750-0FB7621DF29D}" type="pres">
      <dgm:prSet presAssocID="{25C7C951-7954-4A0B-9882-71353F6DF439}" presName="hierChild4" presStyleCnt="0"/>
      <dgm:spPr/>
    </dgm:pt>
    <dgm:pt modelId="{649D2A28-647F-4A31-91EA-0B8AE2AFE7A3}" type="pres">
      <dgm:prSet presAssocID="{36D65F96-C8E2-4354-B002-CD88CCD14E42}" presName="Name17" presStyleLbl="parChTrans1D3" presStyleIdx="4" presStyleCnt="9"/>
      <dgm:spPr/>
      <dgm:t>
        <a:bodyPr/>
        <a:lstStyle/>
        <a:p>
          <a:endParaRPr lang="en-PH"/>
        </a:p>
      </dgm:t>
    </dgm:pt>
    <dgm:pt modelId="{B66C4548-96B6-472F-8DD4-E71EDE5FBC6C}" type="pres">
      <dgm:prSet presAssocID="{89B63C37-7EF1-4B5E-B2E5-66D42C057A82}" presName="hierRoot3" presStyleCnt="0"/>
      <dgm:spPr/>
    </dgm:pt>
    <dgm:pt modelId="{BE98FCB2-E085-4BE7-853D-F04ACC2DDC74}" type="pres">
      <dgm:prSet presAssocID="{89B63C37-7EF1-4B5E-B2E5-66D42C057A82}" presName="composite3" presStyleCnt="0"/>
      <dgm:spPr/>
    </dgm:pt>
    <dgm:pt modelId="{CDE45E0A-01E8-426C-B296-C36638D0BFEE}" type="pres">
      <dgm:prSet presAssocID="{89B63C37-7EF1-4B5E-B2E5-66D42C057A82}" presName="background3" presStyleLbl="node3" presStyleIdx="4" presStyleCnt="9"/>
      <dgm:spPr/>
    </dgm:pt>
    <dgm:pt modelId="{1A8EFF5F-A8E8-4510-9D97-8C1D3F7C9E8E}" type="pres">
      <dgm:prSet presAssocID="{89B63C37-7EF1-4B5E-B2E5-66D42C057A82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75034C48-98ED-4A8F-9FB7-83BD51C772D7}" type="pres">
      <dgm:prSet presAssocID="{89B63C37-7EF1-4B5E-B2E5-66D42C057A82}" presName="hierChild4" presStyleCnt="0"/>
      <dgm:spPr/>
    </dgm:pt>
    <dgm:pt modelId="{17F7F520-6C10-4DC1-9B49-C3C170B1245B}" type="pres">
      <dgm:prSet presAssocID="{89810288-8E96-4DEB-89AA-F197AA99EB0F}" presName="Name23" presStyleLbl="parChTrans1D4" presStyleIdx="0" presStyleCnt="1"/>
      <dgm:spPr/>
    </dgm:pt>
    <dgm:pt modelId="{4A1BF210-15C0-427F-90D5-E6E02B7F822D}" type="pres">
      <dgm:prSet presAssocID="{CA1BC33F-204B-4438-8259-CFEB20CF3A52}" presName="hierRoot4" presStyleCnt="0"/>
      <dgm:spPr/>
    </dgm:pt>
    <dgm:pt modelId="{BD3CE86D-2B0D-47B0-98AD-5E5F75198A76}" type="pres">
      <dgm:prSet presAssocID="{CA1BC33F-204B-4438-8259-CFEB20CF3A52}" presName="composite4" presStyleCnt="0"/>
      <dgm:spPr/>
    </dgm:pt>
    <dgm:pt modelId="{EA440C0C-63BD-4F3C-A198-6D6B563883DB}" type="pres">
      <dgm:prSet presAssocID="{CA1BC33F-204B-4438-8259-CFEB20CF3A52}" presName="background4" presStyleLbl="node4" presStyleIdx="0" presStyleCnt="1"/>
      <dgm:spPr/>
    </dgm:pt>
    <dgm:pt modelId="{FE060399-013C-471F-924F-DEC89F3DFD88}" type="pres">
      <dgm:prSet presAssocID="{CA1BC33F-204B-4438-8259-CFEB20CF3A52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1827153-D947-43C3-9CEE-0081FA3283BF}" type="pres">
      <dgm:prSet presAssocID="{CA1BC33F-204B-4438-8259-CFEB20CF3A52}" presName="hierChild5" presStyleCnt="0"/>
      <dgm:spPr/>
    </dgm:pt>
    <dgm:pt modelId="{A08D3F52-2AF3-49B9-8B17-86E8F1031CF4}" type="pres">
      <dgm:prSet presAssocID="{E84A2658-11F7-4335-886C-9007D6AE925F}" presName="Name17" presStyleLbl="parChTrans1D3" presStyleIdx="5" presStyleCnt="9"/>
      <dgm:spPr/>
      <dgm:t>
        <a:bodyPr/>
        <a:lstStyle/>
        <a:p>
          <a:endParaRPr lang="en-PH"/>
        </a:p>
      </dgm:t>
    </dgm:pt>
    <dgm:pt modelId="{D108FF41-C23E-443C-8B79-CF79D74EF57D}" type="pres">
      <dgm:prSet presAssocID="{93E9946A-3290-4388-BEB7-C1E298DF2286}" presName="hierRoot3" presStyleCnt="0"/>
      <dgm:spPr/>
    </dgm:pt>
    <dgm:pt modelId="{E8D4EF38-4110-4A30-A629-27EAE3B0A7DE}" type="pres">
      <dgm:prSet presAssocID="{93E9946A-3290-4388-BEB7-C1E298DF2286}" presName="composite3" presStyleCnt="0"/>
      <dgm:spPr/>
    </dgm:pt>
    <dgm:pt modelId="{320D0201-221C-4A96-B759-0D3C07FBF93D}" type="pres">
      <dgm:prSet presAssocID="{93E9946A-3290-4388-BEB7-C1E298DF2286}" presName="background3" presStyleLbl="node3" presStyleIdx="5" presStyleCnt="9"/>
      <dgm:spPr/>
    </dgm:pt>
    <dgm:pt modelId="{53567BA6-68A2-46C6-85B9-0ED70F93207F}" type="pres">
      <dgm:prSet presAssocID="{93E9946A-3290-4388-BEB7-C1E298DF2286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B0815D5-FC1B-48FC-BC4D-AEBC7EB196C0}" type="pres">
      <dgm:prSet presAssocID="{93E9946A-3290-4388-BEB7-C1E298DF2286}" presName="hierChild4" presStyleCnt="0"/>
      <dgm:spPr/>
    </dgm:pt>
    <dgm:pt modelId="{873218BE-B7D0-434F-A2F0-8EB777A887E8}" type="pres">
      <dgm:prSet presAssocID="{15C52AFC-7693-463E-8A68-2064D495A8A2}" presName="Name17" presStyleLbl="parChTrans1D3" presStyleIdx="6" presStyleCnt="9"/>
      <dgm:spPr/>
      <dgm:t>
        <a:bodyPr/>
        <a:lstStyle/>
        <a:p>
          <a:endParaRPr lang="en-PH"/>
        </a:p>
      </dgm:t>
    </dgm:pt>
    <dgm:pt modelId="{780EF773-0957-4093-937B-D9C741323B3B}" type="pres">
      <dgm:prSet presAssocID="{07FF5B4D-509C-4575-A4FE-80EB7253DB40}" presName="hierRoot3" presStyleCnt="0"/>
      <dgm:spPr/>
    </dgm:pt>
    <dgm:pt modelId="{66FE03BD-B1C5-4E46-A9A0-BD85CC7EEB4F}" type="pres">
      <dgm:prSet presAssocID="{07FF5B4D-509C-4575-A4FE-80EB7253DB40}" presName="composite3" presStyleCnt="0"/>
      <dgm:spPr/>
    </dgm:pt>
    <dgm:pt modelId="{E6C9A335-B9FC-4E4B-833B-8F9AF1CF8E1D}" type="pres">
      <dgm:prSet presAssocID="{07FF5B4D-509C-4575-A4FE-80EB7253DB40}" presName="background3" presStyleLbl="node3" presStyleIdx="6" presStyleCnt="9"/>
      <dgm:spPr/>
    </dgm:pt>
    <dgm:pt modelId="{F334C127-0419-4F7B-977E-CF00D2E7A2C0}" type="pres">
      <dgm:prSet presAssocID="{07FF5B4D-509C-4575-A4FE-80EB7253DB40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CDC3B19-BF4B-4A52-9010-8B9847B87018}" type="pres">
      <dgm:prSet presAssocID="{07FF5B4D-509C-4575-A4FE-80EB7253DB40}" presName="hierChild4" presStyleCnt="0"/>
      <dgm:spPr/>
    </dgm:pt>
    <dgm:pt modelId="{A5966DAA-F232-4683-AA98-D583D7FF11C8}" type="pres">
      <dgm:prSet presAssocID="{AF279C68-2D6B-4A9D-B4F2-5C189A25E1DA}" presName="Name10" presStyleLbl="parChTrans1D2" presStyleIdx="4" presStyleCnt="7"/>
      <dgm:spPr/>
    </dgm:pt>
    <dgm:pt modelId="{18C7E2DD-A92E-4A40-868B-2CE125370BA4}" type="pres">
      <dgm:prSet presAssocID="{3FAD710D-F28F-413C-B80B-848AE75A32C1}" presName="hierRoot2" presStyleCnt="0"/>
      <dgm:spPr/>
    </dgm:pt>
    <dgm:pt modelId="{A2EA088D-7E9C-45AD-B0A7-36193B853641}" type="pres">
      <dgm:prSet presAssocID="{3FAD710D-F28F-413C-B80B-848AE75A32C1}" presName="composite2" presStyleCnt="0"/>
      <dgm:spPr/>
    </dgm:pt>
    <dgm:pt modelId="{8627282E-C823-4A97-95C9-D8E317FF48B7}" type="pres">
      <dgm:prSet presAssocID="{3FAD710D-F28F-413C-B80B-848AE75A32C1}" presName="background2" presStyleLbl="node2" presStyleIdx="4" presStyleCnt="7"/>
      <dgm:spPr/>
    </dgm:pt>
    <dgm:pt modelId="{C7CBE0D8-703E-4096-839E-07227D10DA39}" type="pres">
      <dgm:prSet presAssocID="{3FAD710D-F28F-413C-B80B-848AE75A32C1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0311FD3-0A19-425C-ABC1-DAF838BA957D}" type="pres">
      <dgm:prSet presAssocID="{3FAD710D-F28F-413C-B80B-848AE75A32C1}" presName="hierChild3" presStyleCnt="0"/>
      <dgm:spPr/>
    </dgm:pt>
    <dgm:pt modelId="{4C40F0C6-CD70-4A17-A19F-972374BF28BD}" type="pres">
      <dgm:prSet presAssocID="{4CE916A2-FA46-4476-A1AF-9EB44CFCA01A}" presName="Name17" presStyleLbl="parChTrans1D3" presStyleIdx="7" presStyleCnt="9"/>
      <dgm:spPr/>
    </dgm:pt>
    <dgm:pt modelId="{F853C81B-BB99-440A-8FF4-41BA2F107C2E}" type="pres">
      <dgm:prSet presAssocID="{544D5BC0-A82E-40A9-9C9A-6BC8E24B51E0}" presName="hierRoot3" presStyleCnt="0"/>
      <dgm:spPr/>
    </dgm:pt>
    <dgm:pt modelId="{3B8F6F46-21FA-4171-A8E6-48C3D62A854D}" type="pres">
      <dgm:prSet presAssocID="{544D5BC0-A82E-40A9-9C9A-6BC8E24B51E0}" presName="composite3" presStyleCnt="0"/>
      <dgm:spPr/>
    </dgm:pt>
    <dgm:pt modelId="{9CD4441F-E9D2-4025-99E6-22DB7BF3132C}" type="pres">
      <dgm:prSet presAssocID="{544D5BC0-A82E-40A9-9C9A-6BC8E24B51E0}" presName="background3" presStyleLbl="node3" presStyleIdx="7" presStyleCnt="9"/>
      <dgm:spPr/>
    </dgm:pt>
    <dgm:pt modelId="{E481CE57-9B81-4DE8-87D1-D823850ED356}" type="pres">
      <dgm:prSet presAssocID="{544D5BC0-A82E-40A9-9C9A-6BC8E24B51E0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9942A1C-59CA-4219-8B10-3CAA165D4B60}" type="pres">
      <dgm:prSet presAssocID="{544D5BC0-A82E-40A9-9C9A-6BC8E24B51E0}" presName="hierChild4" presStyleCnt="0"/>
      <dgm:spPr/>
    </dgm:pt>
    <dgm:pt modelId="{B7C955BB-6D33-4447-9002-7177AB112A8D}" type="pres">
      <dgm:prSet presAssocID="{E8835FF5-4722-456D-9E0D-1037BC81509D}" presName="Name17" presStyleLbl="parChTrans1D3" presStyleIdx="8" presStyleCnt="9"/>
      <dgm:spPr/>
    </dgm:pt>
    <dgm:pt modelId="{F744FE32-1F59-4A6E-B8C2-A5CE3D57C746}" type="pres">
      <dgm:prSet presAssocID="{C3A8B59C-CF34-4859-9CBB-BB0DF76F281F}" presName="hierRoot3" presStyleCnt="0"/>
      <dgm:spPr/>
    </dgm:pt>
    <dgm:pt modelId="{39CFF056-393E-404E-8A90-05D36E7FB126}" type="pres">
      <dgm:prSet presAssocID="{C3A8B59C-CF34-4859-9CBB-BB0DF76F281F}" presName="composite3" presStyleCnt="0"/>
      <dgm:spPr/>
    </dgm:pt>
    <dgm:pt modelId="{DB23EC0A-7441-452E-988B-01508BCECC76}" type="pres">
      <dgm:prSet presAssocID="{C3A8B59C-CF34-4859-9CBB-BB0DF76F281F}" presName="background3" presStyleLbl="node3" presStyleIdx="8" presStyleCnt="9"/>
      <dgm:spPr/>
    </dgm:pt>
    <dgm:pt modelId="{51981AFD-BCCA-40EB-ACFF-790A39BB7CDD}" type="pres">
      <dgm:prSet presAssocID="{C3A8B59C-CF34-4859-9CBB-BB0DF76F281F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6B3A6F9-DBC1-4338-82D6-C2A4A46B65A5}" type="pres">
      <dgm:prSet presAssocID="{C3A8B59C-CF34-4859-9CBB-BB0DF76F281F}" presName="hierChild4" presStyleCnt="0"/>
      <dgm:spPr/>
    </dgm:pt>
    <dgm:pt modelId="{311410C7-2896-4D5A-9B6B-F3CC8B8578A9}" type="pres">
      <dgm:prSet presAssocID="{1912E5D4-7925-4A75-A232-922D1879421B}" presName="Name10" presStyleLbl="parChTrans1D2" presStyleIdx="5" presStyleCnt="7"/>
      <dgm:spPr/>
      <dgm:t>
        <a:bodyPr/>
        <a:lstStyle/>
        <a:p>
          <a:endParaRPr lang="en-PH"/>
        </a:p>
      </dgm:t>
    </dgm:pt>
    <dgm:pt modelId="{4A01245A-6D49-4809-B923-78070059EFD5}" type="pres">
      <dgm:prSet presAssocID="{4419CA23-21D8-4A5B-8557-9E67CF17B861}" presName="hierRoot2" presStyleCnt="0"/>
      <dgm:spPr/>
    </dgm:pt>
    <dgm:pt modelId="{3C08C395-E7C2-49E9-B377-E6D4FFCE1EEE}" type="pres">
      <dgm:prSet presAssocID="{4419CA23-21D8-4A5B-8557-9E67CF17B861}" presName="composite2" presStyleCnt="0"/>
      <dgm:spPr/>
    </dgm:pt>
    <dgm:pt modelId="{0868834C-B8F1-4844-B744-5B900BC52607}" type="pres">
      <dgm:prSet presAssocID="{4419CA23-21D8-4A5B-8557-9E67CF17B861}" presName="background2" presStyleLbl="node2" presStyleIdx="5" presStyleCnt="7"/>
      <dgm:spPr/>
    </dgm:pt>
    <dgm:pt modelId="{A964D597-B3AA-4919-BE97-10C339007B87}" type="pres">
      <dgm:prSet presAssocID="{4419CA23-21D8-4A5B-8557-9E67CF17B861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41CBB0A-E12A-4EAA-99BE-3D963EE44BFD}" type="pres">
      <dgm:prSet presAssocID="{4419CA23-21D8-4A5B-8557-9E67CF17B861}" presName="hierChild3" presStyleCnt="0"/>
      <dgm:spPr/>
    </dgm:pt>
    <dgm:pt modelId="{0D2281D5-9063-43D9-A052-FE2B135EDDF2}" type="pres">
      <dgm:prSet presAssocID="{7F4142E6-5CE0-47F9-9E7B-3348DD26EBE4}" presName="Name10" presStyleLbl="parChTrans1D2" presStyleIdx="6" presStyleCnt="7"/>
      <dgm:spPr/>
      <dgm:t>
        <a:bodyPr/>
        <a:lstStyle/>
        <a:p>
          <a:endParaRPr lang="en-PH"/>
        </a:p>
      </dgm:t>
    </dgm:pt>
    <dgm:pt modelId="{090BB8B5-CFA5-4F27-8E75-D435CB96A9AF}" type="pres">
      <dgm:prSet presAssocID="{05C623EA-C139-477C-A001-0175DB33F401}" presName="hierRoot2" presStyleCnt="0"/>
      <dgm:spPr/>
    </dgm:pt>
    <dgm:pt modelId="{1C0D76C9-B12E-4B6A-8D04-B93ACAD9517A}" type="pres">
      <dgm:prSet presAssocID="{05C623EA-C139-477C-A001-0175DB33F401}" presName="composite2" presStyleCnt="0"/>
      <dgm:spPr/>
    </dgm:pt>
    <dgm:pt modelId="{0A4F2873-8078-49A6-A7BF-B6E4A512997A}" type="pres">
      <dgm:prSet presAssocID="{05C623EA-C139-477C-A001-0175DB33F401}" presName="background2" presStyleLbl="node2" presStyleIdx="6" presStyleCnt="7"/>
      <dgm:spPr/>
    </dgm:pt>
    <dgm:pt modelId="{1F4A1F32-956C-4084-9306-224C94B2C86C}" type="pres">
      <dgm:prSet presAssocID="{05C623EA-C139-477C-A001-0175DB33F40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7EC1E92-82D4-4596-BE08-BCD72B52BAE6}" type="pres">
      <dgm:prSet presAssocID="{05C623EA-C139-477C-A001-0175DB33F401}" presName="hierChild3" presStyleCnt="0"/>
      <dgm:spPr/>
    </dgm:pt>
  </dgm:ptLst>
  <dgm:cxnLst>
    <dgm:cxn modelId="{0C6E925B-E2F6-4DA5-833C-97DD6B9DC147}" srcId="{39982D43-814D-4BD0-A6C4-DF3FEFB2A8B5}" destId="{33794474-C107-4BA7-B9A8-CEA0F422D211}" srcOrd="0" destOrd="0" parTransId="{F09320FD-EBC1-4546-AE71-9283D627C417}" sibTransId="{439E4D30-2123-4239-A4E8-BD7F7B66D7E9}"/>
    <dgm:cxn modelId="{131E817C-E21E-41FE-B6EA-45252D865DC4}" type="presOf" srcId="{1DE781E6-5348-4A0F-8A4D-9CB6FDBE62D7}" destId="{C199E6BB-F67F-4701-AF2E-99E68B4438E0}" srcOrd="0" destOrd="0" presId="urn:microsoft.com/office/officeart/2005/8/layout/hierarchy1"/>
    <dgm:cxn modelId="{F7CF0CAC-0EC1-4B7B-9B80-21CCE3C01831}" type="presOf" srcId="{264B78ED-595B-47A6-A3A1-066C4831C9C0}" destId="{EA4B8207-4681-4233-8913-7143817878B6}" srcOrd="0" destOrd="0" presId="urn:microsoft.com/office/officeart/2005/8/layout/hierarchy1"/>
    <dgm:cxn modelId="{F2A5A505-0248-46EE-9815-F2358396AEE4}" type="presOf" srcId="{F09320FD-EBC1-4546-AE71-9283D627C417}" destId="{08087E09-C088-44A7-B37C-9042DE28F42A}" srcOrd="0" destOrd="0" presId="urn:microsoft.com/office/officeart/2005/8/layout/hierarchy1"/>
    <dgm:cxn modelId="{66BBE729-8263-4C70-B417-B307EC9DBD3E}" type="presOf" srcId="{04814F69-C1B0-45E3-A436-6CA36D57C810}" destId="{1D5823D8-4E9D-43D4-BF2A-01189915A93D}" srcOrd="0" destOrd="0" presId="urn:microsoft.com/office/officeart/2005/8/layout/hierarchy1"/>
    <dgm:cxn modelId="{02B450D7-88D2-4AF9-9F1B-990DD97BD2BE}" type="presOf" srcId="{89B63C37-7EF1-4B5E-B2E5-66D42C057A82}" destId="{1A8EFF5F-A8E8-4510-9D97-8C1D3F7C9E8E}" srcOrd="0" destOrd="0" presId="urn:microsoft.com/office/officeart/2005/8/layout/hierarchy1"/>
    <dgm:cxn modelId="{2AF1D2AA-25DE-4AEA-9462-28C08C091374}" srcId="{1DE781E6-5348-4A0F-8A4D-9CB6FDBE62D7}" destId="{4419CA23-21D8-4A5B-8557-9E67CF17B861}" srcOrd="5" destOrd="0" parTransId="{1912E5D4-7925-4A75-A232-922D1879421B}" sibTransId="{F56EED35-CC82-4EB0-AADE-68AE22576993}"/>
    <dgm:cxn modelId="{B2CE67B4-745B-4025-AB13-79F2A7EB2F23}" type="presOf" srcId="{CD9D7BA5-047D-4826-836E-FD5D2B40EDFA}" destId="{39CB466C-06C8-41DF-B055-1FBEE94B1770}" srcOrd="0" destOrd="0" presId="urn:microsoft.com/office/officeart/2005/8/layout/hierarchy1"/>
    <dgm:cxn modelId="{1B347934-230A-46AD-9A9B-AAB67FC2B051}" type="presOf" srcId="{C3A8B59C-CF34-4859-9CBB-BB0DF76F281F}" destId="{51981AFD-BCCA-40EB-ACFF-790A39BB7CDD}" srcOrd="0" destOrd="0" presId="urn:microsoft.com/office/officeart/2005/8/layout/hierarchy1"/>
    <dgm:cxn modelId="{0DE60B5A-F1F6-493F-B35A-22F027435649}" srcId="{04814F69-C1B0-45E3-A436-6CA36D57C810}" destId="{1DE781E6-5348-4A0F-8A4D-9CB6FDBE62D7}" srcOrd="0" destOrd="0" parTransId="{EFB5A079-30A4-4E52-92DE-BEC33EAC413D}" sibTransId="{26A4B2FE-DF1D-44AF-A232-15CE586B8D22}"/>
    <dgm:cxn modelId="{0C2D19D0-FA52-4CAB-A6B8-0F042B5C4996}" type="presOf" srcId="{07FF5B4D-509C-4575-A4FE-80EB7253DB40}" destId="{F334C127-0419-4F7B-977E-CF00D2E7A2C0}" srcOrd="0" destOrd="0" presId="urn:microsoft.com/office/officeart/2005/8/layout/hierarchy1"/>
    <dgm:cxn modelId="{0238A426-C23D-4F74-80A9-D59F175D2DA7}" srcId="{1DE781E6-5348-4A0F-8A4D-9CB6FDBE62D7}" destId="{CD9D7BA5-047D-4826-836E-FD5D2B40EDFA}" srcOrd="3" destOrd="0" parTransId="{264B78ED-595B-47A6-A3A1-066C4831C9C0}" sibTransId="{5FABE100-6C0C-467B-A501-F4369A775E67}"/>
    <dgm:cxn modelId="{2651D0F5-5CAA-4EAB-9E83-6164229889EE}" srcId="{CD9D7BA5-047D-4826-836E-FD5D2B40EDFA}" destId="{07FF5B4D-509C-4575-A4FE-80EB7253DB40}" srcOrd="3" destOrd="0" parTransId="{15C52AFC-7693-463E-8A68-2064D495A8A2}" sibTransId="{F9BFE459-1A29-49D1-B956-886038114041}"/>
    <dgm:cxn modelId="{8DF34AFB-F315-4AB2-A93F-9842DF0A4F8B}" type="presOf" srcId="{0D2AF5F0-BDC2-4361-A7FE-06743388DCF0}" destId="{33407D5C-B7E0-45E4-8E32-FCC1BE5A8B62}" srcOrd="0" destOrd="0" presId="urn:microsoft.com/office/officeart/2005/8/layout/hierarchy1"/>
    <dgm:cxn modelId="{CBA5A364-E19A-4DF3-9995-4382FC97894E}" type="presOf" srcId="{AF279C68-2D6B-4A9D-B4F2-5C189A25E1DA}" destId="{A5966DAA-F232-4683-AA98-D583D7FF11C8}" srcOrd="0" destOrd="0" presId="urn:microsoft.com/office/officeart/2005/8/layout/hierarchy1"/>
    <dgm:cxn modelId="{20445A08-CA12-44CD-B1E1-15B48CBBEF40}" srcId="{3FAD710D-F28F-413C-B80B-848AE75A32C1}" destId="{C3A8B59C-CF34-4859-9CBB-BB0DF76F281F}" srcOrd="1" destOrd="0" parTransId="{E8835FF5-4722-456D-9E0D-1037BC81509D}" sibTransId="{F7AE7D28-36E3-424E-BFF8-C480E302DAC3}"/>
    <dgm:cxn modelId="{79CDA2B0-7E51-4E83-8E0C-FC6B1094663F}" type="presOf" srcId="{4CE916A2-FA46-4476-A1AF-9EB44CFCA01A}" destId="{4C40F0C6-CD70-4A17-A19F-972374BF28BD}" srcOrd="0" destOrd="0" presId="urn:microsoft.com/office/officeart/2005/8/layout/hierarchy1"/>
    <dgm:cxn modelId="{43BC82AE-4EBB-47B0-BAF2-5155ED14CE1C}" type="presOf" srcId="{33794474-C107-4BA7-B9A8-CEA0F422D211}" destId="{F28F3A04-CC50-4152-BBA8-5BC1F149C29B}" srcOrd="0" destOrd="0" presId="urn:microsoft.com/office/officeart/2005/8/layout/hierarchy1"/>
    <dgm:cxn modelId="{1AE67CB8-88BE-421B-9CDB-C1C434821618}" type="presOf" srcId="{74465C3C-BC34-4509-B591-61957113FFC8}" destId="{B2FB6A6D-6BDB-425D-8472-38E8E6DE7D63}" srcOrd="0" destOrd="0" presId="urn:microsoft.com/office/officeart/2005/8/layout/hierarchy1"/>
    <dgm:cxn modelId="{1953F338-A9F0-41FE-99DC-2B1E80A09FDC}" type="presOf" srcId="{E8835FF5-4722-456D-9E0D-1037BC81509D}" destId="{B7C955BB-6D33-4447-9002-7177AB112A8D}" srcOrd="0" destOrd="0" presId="urn:microsoft.com/office/officeart/2005/8/layout/hierarchy1"/>
    <dgm:cxn modelId="{7AAEA056-1C97-4C65-8EDD-F6610A2A56EE}" srcId="{1DE781E6-5348-4A0F-8A4D-9CB6FDBE62D7}" destId="{05C623EA-C139-477C-A001-0175DB33F401}" srcOrd="6" destOrd="0" parTransId="{7F4142E6-5CE0-47F9-9E7B-3348DD26EBE4}" sibTransId="{ED1BEB9F-C47F-4303-BC3D-57CDFB383823}"/>
    <dgm:cxn modelId="{B20C63E3-4FF0-4663-BE54-7D5B0816A5A5}" type="presOf" srcId="{05C623EA-C139-477C-A001-0175DB33F401}" destId="{1F4A1F32-956C-4084-9306-224C94B2C86C}" srcOrd="0" destOrd="0" presId="urn:microsoft.com/office/officeart/2005/8/layout/hierarchy1"/>
    <dgm:cxn modelId="{F6102541-7B3D-4034-80FA-9793750329B8}" type="presOf" srcId="{544D5BC0-A82E-40A9-9C9A-6BC8E24B51E0}" destId="{E481CE57-9B81-4DE8-87D1-D823850ED356}" srcOrd="0" destOrd="0" presId="urn:microsoft.com/office/officeart/2005/8/layout/hierarchy1"/>
    <dgm:cxn modelId="{B3908612-4C92-4A76-A6F6-671383649D4C}" type="presOf" srcId="{3FAD710D-F28F-413C-B80B-848AE75A32C1}" destId="{C7CBE0D8-703E-4096-839E-07227D10DA39}" srcOrd="0" destOrd="0" presId="urn:microsoft.com/office/officeart/2005/8/layout/hierarchy1"/>
    <dgm:cxn modelId="{548546A9-7C1F-4600-B022-B67A500334CD}" srcId="{CD9D7BA5-047D-4826-836E-FD5D2B40EDFA}" destId="{89B63C37-7EF1-4B5E-B2E5-66D42C057A82}" srcOrd="1" destOrd="0" parTransId="{36D65F96-C8E2-4354-B002-CD88CCD14E42}" sibTransId="{4AA4A992-A22D-49E7-A0AD-DEE4AA76390B}"/>
    <dgm:cxn modelId="{5A4A497B-2CC7-4D37-BA3B-B254468DD0BD}" type="presOf" srcId="{4419CA23-21D8-4A5B-8557-9E67CF17B861}" destId="{A964D597-B3AA-4919-BE97-10C339007B87}" srcOrd="0" destOrd="0" presId="urn:microsoft.com/office/officeart/2005/8/layout/hierarchy1"/>
    <dgm:cxn modelId="{195DF613-A863-4C19-A486-513A245C3791}" srcId="{1DE781E6-5348-4A0F-8A4D-9CB6FDBE62D7}" destId="{39982D43-814D-4BD0-A6C4-DF3FEFB2A8B5}" srcOrd="2" destOrd="0" parTransId="{E56AD853-2923-4CF1-8203-63C476BB4E07}" sibTransId="{430F00BC-D5E0-4B21-B582-34549C852966}"/>
    <dgm:cxn modelId="{C44AC351-1D08-4FC2-A7A1-36103CEFE7F6}" type="presOf" srcId="{15C52AFC-7693-463E-8A68-2064D495A8A2}" destId="{873218BE-B7D0-434F-A2F0-8EB777A887E8}" srcOrd="0" destOrd="0" presId="urn:microsoft.com/office/officeart/2005/8/layout/hierarchy1"/>
    <dgm:cxn modelId="{B52E60E8-497A-4186-A994-179829CD3712}" srcId="{1DE781E6-5348-4A0F-8A4D-9CB6FDBE62D7}" destId="{BB92A1FD-0393-4885-9CE6-BFAEE3B461AE}" srcOrd="1" destOrd="0" parTransId="{0D2AF5F0-BDC2-4361-A7FE-06743388DCF0}" sibTransId="{4B5A0750-EDE2-4535-8044-2A8829CBD64A}"/>
    <dgm:cxn modelId="{CFC4A2B6-78B8-46C9-B8BF-3B36C063DBA0}" type="presOf" srcId="{36D65F96-C8E2-4354-B002-CD88CCD14E42}" destId="{649D2A28-647F-4A31-91EA-0B8AE2AFE7A3}" srcOrd="0" destOrd="0" presId="urn:microsoft.com/office/officeart/2005/8/layout/hierarchy1"/>
    <dgm:cxn modelId="{CFD3CB6F-5A4D-4420-86ED-AAA1B1703113}" type="presOf" srcId="{A6F89C51-EB65-4709-AF75-D814884565D3}" destId="{F6ECBCA2-DB27-4669-9640-4AF009594EAF}" srcOrd="0" destOrd="0" presId="urn:microsoft.com/office/officeart/2005/8/layout/hierarchy1"/>
    <dgm:cxn modelId="{A75F8107-22FB-46B8-A2AC-FC790A748FAE}" type="presOf" srcId="{0A1A21E5-E71A-4996-B219-4E6BE8F2F92A}" destId="{73408D6B-AF5D-4A36-B7BE-3AC9A8BFFBEE}" srcOrd="0" destOrd="0" presId="urn:microsoft.com/office/officeart/2005/8/layout/hierarchy1"/>
    <dgm:cxn modelId="{620B7499-D362-4C4A-893C-ED8EEDE23D53}" srcId="{BB92A1FD-0393-4885-9CE6-BFAEE3B461AE}" destId="{9A72D09F-E4D8-431F-803A-6A3D19C2EB82}" srcOrd="0" destOrd="0" parTransId="{25C39BD1-8CC0-4806-8FB3-4347762556A3}" sibTransId="{0501F700-6312-435B-85CE-4D2237A14775}"/>
    <dgm:cxn modelId="{8CF16710-D983-4732-8F36-6768FABBFC18}" type="presOf" srcId="{BB92A1FD-0393-4885-9CE6-BFAEE3B461AE}" destId="{FE3D4E2A-6F6D-4AD6-BF52-BA9FEA686BCC}" srcOrd="0" destOrd="0" presId="urn:microsoft.com/office/officeart/2005/8/layout/hierarchy1"/>
    <dgm:cxn modelId="{C680E2C2-5E35-40A2-9B6D-B05C0DC0AB6D}" type="presOf" srcId="{EA3B474D-3400-4570-AD1A-49C6DA4B15FB}" destId="{585289C4-1159-4AC9-A9CC-3915121CAAF3}" srcOrd="0" destOrd="0" presId="urn:microsoft.com/office/officeart/2005/8/layout/hierarchy1"/>
    <dgm:cxn modelId="{7B35C6A1-52D6-44C6-B1DD-F6AC7A32FD37}" type="presOf" srcId="{25C39BD1-8CC0-4806-8FB3-4347762556A3}" destId="{8A82CA6C-80DA-4268-8EAA-3A650E636E40}" srcOrd="0" destOrd="0" presId="urn:microsoft.com/office/officeart/2005/8/layout/hierarchy1"/>
    <dgm:cxn modelId="{B1BD8F6C-342F-48AE-A9EA-A2F38E4918EE}" srcId="{3FAD710D-F28F-413C-B80B-848AE75A32C1}" destId="{544D5BC0-A82E-40A9-9C9A-6BC8E24B51E0}" srcOrd="0" destOrd="0" parTransId="{4CE916A2-FA46-4476-A1AF-9EB44CFCA01A}" sibTransId="{8747BEFD-3BB6-4A29-81AC-C321EBFCDB3C}"/>
    <dgm:cxn modelId="{3A37C96C-04DD-4639-91C1-4D85FE7FF83F}" srcId="{39982D43-814D-4BD0-A6C4-DF3FEFB2A8B5}" destId="{2BFDE5C2-0684-4737-B50D-BA2C1573BD6C}" srcOrd="1" destOrd="0" parTransId="{EA3B474D-3400-4570-AD1A-49C6DA4B15FB}" sibTransId="{B02F622E-0AD6-4843-BC08-7C5B650871B7}"/>
    <dgm:cxn modelId="{37BFE2FA-91F0-481E-AADA-319DE81E57ED}" type="presOf" srcId="{89810288-8E96-4DEB-89AA-F197AA99EB0F}" destId="{17F7F520-6C10-4DC1-9B49-C3C170B1245B}" srcOrd="0" destOrd="0" presId="urn:microsoft.com/office/officeart/2005/8/layout/hierarchy1"/>
    <dgm:cxn modelId="{E0476168-85F3-480C-BF86-3D4ACCF57152}" srcId="{1DE781E6-5348-4A0F-8A4D-9CB6FDBE62D7}" destId="{0A1A21E5-E71A-4996-B219-4E6BE8F2F92A}" srcOrd="0" destOrd="0" parTransId="{A6F89C51-EB65-4709-AF75-D814884565D3}" sibTransId="{AA5E0BEF-21AA-4BB3-ADA4-82D48BF50E9C}"/>
    <dgm:cxn modelId="{019F3FAE-3D50-4199-9031-B2822B5DBC14}" type="presOf" srcId="{7F4142E6-5CE0-47F9-9E7B-3348DD26EBE4}" destId="{0D2281D5-9063-43D9-A052-FE2B135EDDF2}" srcOrd="0" destOrd="0" presId="urn:microsoft.com/office/officeart/2005/8/layout/hierarchy1"/>
    <dgm:cxn modelId="{E234BD54-F940-4A86-9DEA-6AAF27E10739}" srcId="{1DE781E6-5348-4A0F-8A4D-9CB6FDBE62D7}" destId="{3FAD710D-F28F-413C-B80B-848AE75A32C1}" srcOrd="4" destOrd="0" parTransId="{AF279C68-2D6B-4A9D-B4F2-5C189A25E1DA}" sibTransId="{B3F45295-9538-40FE-A948-DF34262867D1}"/>
    <dgm:cxn modelId="{399F9F10-3DF6-4B16-B991-DA68459D7C68}" srcId="{89B63C37-7EF1-4B5E-B2E5-66D42C057A82}" destId="{CA1BC33F-204B-4438-8259-CFEB20CF3A52}" srcOrd="0" destOrd="0" parTransId="{89810288-8E96-4DEB-89AA-F197AA99EB0F}" sibTransId="{A984B0D5-7BDC-4ED1-B069-1EBDFEEC2787}"/>
    <dgm:cxn modelId="{671B512F-0D45-4536-8832-9C6418FCA58A}" srcId="{CD9D7BA5-047D-4826-836E-FD5D2B40EDFA}" destId="{93E9946A-3290-4388-BEB7-C1E298DF2286}" srcOrd="2" destOrd="0" parTransId="{E84A2658-11F7-4335-886C-9007D6AE925F}" sibTransId="{2509748D-EE5A-4C54-B171-6674C89A38C7}"/>
    <dgm:cxn modelId="{97096D96-2CF2-4EFF-BFAC-EABBFF1C78B3}" type="presOf" srcId="{93E9946A-3290-4388-BEB7-C1E298DF2286}" destId="{53567BA6-68A2-46C6-85B9-0ED70F93207F}" srcOrd="0" destOrd="0" presId="urn:microsoft.com/office/officeart/2005/8/layout/hierarchy1"/>
    <dgm:cxn modelId="{537911B5-4D54-400E-989C-CB3600B38E1C}" type="presOf" srcId="{39982D43-814D-4BD0-A6C4-DF3FEFB2A8B5}" destId="{1BD48325-E5D8-4F94-A117-BB283C4AA14F}" srcOrd="0" destOrd="0" presId="urn:microsoft.com/office/officeart/2005/8/layout/hierarchy1"/>
    <dgm:cxn modelId="{DFFD46E2-1604-4E3F-9473-853FF4EFF2DF}" type="presOf" srcId="{E84A2658-11F7-4335-886C-9007D6AE925F}" destId="{A08D3F52-2AF3-49B9-8B17-86E8F1031CF4}" srcOrd="0" destOrd="0" presId="urn:microsoft.com/office/officeart/2005/8/layout/hierarchy1"/>
    <dgm:cxn modelId="{5462AB2A-8121-456C-9B25-A51E68FBDBDD}" srcId="{CD9D7BA5-047D-4826-836E-FD5D2B40EDFA}" destId="{25C7C951-7954-4A0B-9882-71353F6DF439}" srcOrd="0" destOrd="0" parTransId="{74465C3C-BC34-4509-B591-61957113FFC8}" sibTransId="{B799162D-FCB0-4D80-8470-607CA41FEBB4}"/>
    <dgm:cxn modelId="{4D68C0C0-5EBA-4303-93FB-DF4906CB1E45}" type="presOf" srcId="{E56AD853-2923-4CF1-8203-63C476BB4E07}" destId="{55B448B4-B332-4472-9288-EA12A026CAF3}" srcOrd="0" destOrd="0" presId="urn:microsoft.com/office/officeart/2005/8/layout/hierarchy1"/>
    <dgm:cxn modelId="{FCEC9416-ED4E-48E4-8B96-E418D150BD31}" type="presOf" srcId="{9A72D09F-E4D8-431F-803A-6A3D19C2EB82}" destId="{EAC91DCC-948E-4377-B972-4E9B2045816E}" srcOrd="0" destOrd="0" presId="urn:microsoft.com/office/officeart/2005/8/layout/hierarchy1"/>
    <dgm:cxn modelId="{0D9F6814-8DAF-4527-9899-B9F912CEBB70}" type="presOf" srcId="{1912E5D4-7925-4A75-A232-922D1879421B}" destId="{311410C7-2896-4D5A-9B6B-F3CC8B8578A9}" srcOrd="0" destOrd="0" presId="urn:microsoft.com/office/officeart/2005/8/layout/hierarchy1"/>
    <dgm:cxn modelId="{6ED58B60-0A95-46CC-844E-65D8AE1F70B4}" type="presOf" srcId="{25C7C951-7954-4A0B-9882-71353F6DF439}" destId="{6429AB1B-522C-41C5-87CA-D80496600998}" srcOrd="0" destOrd="0" presId="urn:microsoft.com/office/officeart/2005/8/layout/hierarchy1"/>
    <dgm:cxn modelId="{A390B0B9-64AF-48B1-8967-CCD3378B2859}" type="presOf" srcId="{CA1BC33F-204B-4438-8259-CFEB20CF3A52}" destId="{FE060399-013C-471F-924F-DEC89F3DFD88}" srcOrd="0" destOrd="0" presId="urn:microsoft.com/office/officeart/2005/8/layout/hierarchy1"/>
    <dgm:cxn modelId="{3C05AB10-2988-4B8A-B1AC-757C2BE55BB2}" type="presOf" srcId="{2BFDE5C2-0684-4737-B50D-BA2C1573BD6C}" destId="{0DAA6FC2-8FCE-4650-9338-2EB7007F42FA}" srcOrd="0" destOrd="0" presId="urn:microsoft.com/office/officeart/2005/8/layout/hierarchy1"/>
    <dgm:cxn modelId="{933A606D-8B74-498F-855D-2C2160802ACA}" type="presParOf" srcId="{1D5823D8-4E9D-43D4-BF2A-01189915A93D}" destId="{7CE2B212-9183-4F8E-8F1C-79D9976DC4CD}" srcOrd="0" destOrd="0" presId="urn:microsoft.com/office/officeart/2005/8/layout/hierarchy1"/>
    <dgm:cxn modelId="{D1FD51A3-69CA-4E2F-99C7-3E699714EE67}" type="presParOf" srcId="{7CE2B212-9183-4F8E-8F1C-79D9976DC4CD}" destId="{10BCC427-B75C-4A15-89D9-75FD1F8C433E}" srcOrd="0" destOrd="0" presId="urn:microsoft.com/office/officeart/2005/8/layout/hierarchy1"/>
    <dgm:cxn modelId="{7CCC5DE2-5BD3-4B7C-8C5D-6F4FBB0C798A}" type="presParOf" srcId="{10BCC427-B75C-4A15-89D9-75FD1F8C433E}" destId="{D1BED796-9378-4FA4-9D8C-2ED529E68DCA}" srcOrd="0" destOrd="0" presId="urn:microsoft.com/office/officeart/2005/8/layout/hierarchy1"/>
    <dgm:cxn modelId="{07D8780A-4344-496C-8840-4EA783FF3C46}" type="presParOf" srcId="{10BCC427-B75C-4A15-89D9-75FD1F8C433E}" destId="{C199E6BB-F67F-4701-AF2E-99E68B4438E0}" srcOrd="1" destOrd="0" presId="urn:microsoft.com/office/officeart/2005/8/layout/hierarchy1"/>
    <dgm:cxn modelId="{767A245D-75A4-45B0-A277-331A502915B3}" type="presParOf" srcId="{7CE2B212-9183-4F8E-8F1C-79D9976DC4CD}" destId="{23EF3E26-679D-4BF1-8AC3-2D06A49959D3}" srcOrd="1" destOrd="0" presId="urn:microsoft.com/office/officeart/2005/8/layout/hierarchy1"/>
    <dgm:cxn modelId="{1B8C49C6-D118-4B12-A500-ACD97CD3A17B}" type="presParOf" srcId="{23EF3E26-679D-4BF1-8AC3-2D06A49959D3}" destId="{F6ECBCA2-DB27-4669-9640-4AF009594EAF}" srcOrd="0" destOrd="0" presId="urn:microsoft.com/office/officeart/2005/8/layout/hierarchy1"/>
    <dgm:cxn modelId="{369D2A27-4930-4789-B094-27AC206EE7D8}" type="presParOf" srcId="{23EF3E26-679D-4BF1-8AC3-2D06A49959D3}" destId="{401DBB28-D896-4CAE-81E4-204C0FF8A21B}" srcOrd="1" destOrd="0" presId="urn:microsoft.com/office/officeart/2005/8/layout/hierarchy1"/>
    <dgm:cxn modelId="{B1C7EF88-C269-424C-AE8E-9E7FCA18919D}" type="presParOf" srcId="{401DBB28-D896-4CAE-81E4-204C0FF8A21B}" destId="{B48CD6A3-1445-4F95-A48E-197A89A02EE6}" srcOrd="0" destOrd="0" presId="urn:microsoft.com/office/officeart/2005/8/layout/hierarchy1"/>
    <dgm:cxn modelId="{29FC7D4A-A750-43DA-9076-8EB5BE0553AC}" type="presParOf" srcId="{B48CD6A3-1445-4F95-A48E-197A89A02EE6}" destId="{B19C4959-5E6C-47B8-B645-671128CF5577}" srcOrd="0" destOrd="0" presId="urn:microsoft.com/office/officeart/2005/8/layout/hierarchy1"/>
    <dgm:cxn modelId="{4F4CE617-40D7-480C-8139-AC91DB602922}" type="presParOf" srcId="{B48CD6A3-1445-4F95-A48E-197A89A02EE6}" destId="{73408D6B-AF5D-4A36-B7BE-3AC9A8BFFBEE}" srcOrd="1" destOrd="0" presId="urn:microsoft.com/office/officeart/2005/8/layout/hierarchy1"/>
    <dgm:cxn modelId="{DA5CD12F-2A7F-467B-A4AF-D9EDC7094DC8}" type="presParOf" srcId="{401DBB28-D896-4CAE-81E4-204C0FF8A21B}" destId="{3AF139A9-18E3-47B0-920D-75F8EDDFCC1B}" srcOrd="1" destOrd="0" presId="urn:microsoft.com/office/officeart/2005/8/layout/hierarchy1"/>
    <dgm:cxn modelId="{4D19BC0D-FD65-4DAC-B3EA-602F9C76A704}" type="presParOf" srcId="{23EF3E26-679D-4BF1-8AC3-2D06A49959D3}" destId="{33407D5C-B7E0-45E4-8E32-FCC1BE5A8B62}" srcOrd="2" destOrd="0" presId="urn:microsoft.com/office/officeart/2005/8/layout/hierarchy1"/>
    <dgm:cxn modelId="{7033B6E1-ADBC-4299-9727-158A8449E3EE}" type="presParOf" srcId="{23EF3E26-679D-4BF1-8AC3-2D06A49959D3}" destId="{BB96408C-3A59-4FBD-95DA-FF4B64C1D946}" srcOrd="3" destOrd="0" presId="urn:microsoft.com/office/officeart/2005/8/layout/hierarchy1"/>
    <dgm:cxn modelId="{9E313444-A740-4CEE-AB86-E5C991D097C5}" type="presParOf" srcId="{BB96408C-3A59-4FBD-95DA-FF4B64C1D946}" destId="{2AF91B72-EFD0-4D47-A542-2ABB2C750459}" srcOrd="0" destOrd="0" presId="urn:microsoft.com/office/officeart/2005/8/layout/hierarchy1"/>
    <dgm:cxn modelId="{37834E4B-F83E-47D4-8882-F6CD592BB737}" type="presParOf" srcId="{2AF91B72-EFD0-4D47-A542-2ABB2C750459}" destId="{796E2750-10EE-472B-9217-32E32D93D7CC}" srcOrd="0" destOrd="0" presId="urn:microsoft.com/office/officeart/2005/8/layout/hierarchy1"/>
    <dgm:cxn modelId="{C609EBB6-3A28-46CE-969F-35D8139A1393}" type="presParOf" srcId="{2AF91B72-EFD0-4D47-A542-2ABB2C750459}" destId="{FE3D4E2A-6F6D-4AD6-BF52-BA9FEA686BCC}" srcOrd="1" destOrd="0" presId="urn:microsoft.com/office/officeart/2005/8/layout/hierarchy1"/>
    <dgm:cxn modelId="{FF8BD5ED-DBDE-4B39-98F1-0267C008F215}" type="presParOf" srcId="{BB96408C-3A59-4FBD-95DA-FF4B64C1D946}" destId="{EBD6AB9C-F440-4CC2-BD31-B45227A227C4}" srcOrd="1" destOrd="0" presId="urn:microsoft.com/office/officeart/2005/8/layout/hierarchy1"/>
    <dgm:cxn modelId="{DFD6CE20-0D98-41B7-9D45-91029B15EA4E}" type="presParOf" srcId="{EBD6AB9C-F440-4CC2-BD31-B45227A227C4}" destId="{8A82CA6C-80DA-4268-8EAA-3A650E636E40}" srcOrd="0" destOrd="0" presId="urn:microsoft.com/office/officeart/2005/8/layout/hierarchy1"/>
    <dgm:cxn modelId="{362FDAD5-B16C-41E6-9AD3-9356458DC2F9}" type="presParOf" srcId="{EBD6AB9C-F440-4CC2-BD31-B45227A227C4}" destId="{16F3744A-743E-4D4F-8F55-377BEA36A55A}" srcOrd="1" destOrd="0" presId="urn:microsoft.com/office/officeart/2005/8/layout/hierarchy1"/>
    <dgm:cxn modelId="{235F62B0-78E7-44B8-B777-7DF8365C9E19}" type="presParOf" srcId="{16F3744A-743E-4D4F-8F55-377BEA36A55A}" destId="{DD9B03BC-BB74-43B9-9CF3-3412A37146CC}" srcOrd="0" destOrd="0" presId="urn:microsoft.com/office/officeart/2005/8/layout/hierarchy1"/>
    <dgm:cxn modelId="{E480EDB2-4AF6-4830-9E07-B11DD15925E9}" type="presParOf" srcId="{DD9B03BC-BB74-43B9-9CF3-3412A37146CC}" destId="{9F2C0BDE-0EC2-4754-B990-723A8E0F0284}" srcOrd="0" destOrd="0" presId="urn:microsoft.com/office/officeart/2005/8/layout/hierarchy1"/>
    <dgm:cxn modelId="{33919CB7-1617-44F8-AA0B-64EFE81E5380}" type="presParOf" srcId="{DD9B03BC-BB74-43B9-9CF3-3412A37146CC}" destId="{EAC91DCC-948E-4377-B972-4E9B2045816E}" srcOrd="1" destOrd="0" presId="urn:microsoft.com/office/officeart/2005/8/layout/hierarchy1"/>
    <dgm:cxn modelId="{BE68E32C-A741-4A5C-82BB-4A27D38F35E5}" type="presParOf" srcId="{16F3744A-743E-4D4F-8F55-377BEA36A55A}" destId="{AC39686C-3C4A-43E3-B47D-C0F27E6D98EB}" srcOrd="1" destOrd="0" presId="urn:microsoft.com/office/officeart/2005/8/layout/hierarchy1"/>
    <dgm:cxn modelId="{A7DA9C5C-EBDA-411B-B887-77501ECE5E67}" type="presParOf" srcId="{23EF3E26-679D-4BF1-8AC3-2D06A49959D3}" destId="{55B448B4-B332-4472-9288-EA12A026CAF3}" srcOrd="4" destOrd="0" presId="urn:microsoft.com/office/officeart/2005/8/layout/hierarchy1"/>
    <dgm:cxn modelId="{0D970A86-70E5-486D-A57A-D5E6560E0EEF}" type="presParOf" srcId="{23EF3E26-679D-4BF1-8AC3-2D06A49959D3}" destId="{CE7AABB2-C6A4-4D98-AF93-82C90BED50BF}" srcOrd="5" destOrd="0" presId="urn:microsoft.com/office/officeart/2005/8/layout/hierarchy1"/>
    <dgm:cxn modelId="{B3D0D7E4-BBBC-476B-B65F-EE31DA69E536}" type="presParOf" srcId="{CE7AABB2-C6A4-4D98-AF93-82C90BED50BF}" destId="{5288B8D5-8043-4AC4-BB22-A56281ACBCFF}" srcOrd="0" destOrd="0" presId="urn:microsoft.com/office/officeart/2005/8/layout/hierarchy1"/>
    <dgm:cxn modelId="{6444E2EB-FB5C-4C2B-912E-5791E196DD92}" type="presParOf" srcId="{5288B8D5-8043-4AC4-BB22-A56281ACBCFF}" destId="{78F68D68-3F80-42D4-90A3-A3AAD775A149}" srcOrd="0" destOrd="0" presId="urn:microsoft.com/office/officeart/2005/8/layout/hierarchy1"/>
    <dgm:cxn modelId="{98247662-8FD1-4D6B-8B3E-4C5D65193474}" type="presParOf" srcId="{5288B8D5-8043-4AC4-BB22-A56281ACBCFF}" destId="{1BD48325-E5D8-4F94-A117-BB283C4AA14F}" srcOrd="1" destOrd="0" presId="urn:microsoft.com/office/officeart/2005/8/layout/hierarchy1"/>
    <dgm:cxn modelId="{93799198-2B6C-4A4E-9F71-3339E69FCECC}" type="presParOf" srcId="{CE7AABB2-C6A4-4D98-AF93-82C90BED50BF}" destId="{6DD85BFC-1E61-402C-898B-34FE2C1E2508}" srcOrd="1" destOrd="0" presId="urn:microsoft.com/office/officeart/2005/8/layout/hierarchy1"/>
    <dgm:cxn modelId="{A9AD5F77-5B5D-4495-B5B3-982CCED011F8}" type="presParOf" srcId="{6DD85BFC-1E61-402C-898B-34FE2C1E2508}" destId="{08087E09-C088-44A7-B37C-9042DE28F42A}" srcOrd="0" destOrd="0" presId="urn:microsoft.com/office/officeart/2005/8/layout/hierarchy1"/>
    <dgm:cxn modelId="{00F22181-7BFC-4D51-BB37-CFA6B4B7FFCE}" type="presParOf" srcId="{6DD85BFC-1E61-402C-898B-34FE2C1E2508}" destId="{D88ED53D-82FF-4469-BE94-DEFF33B311CB}" srcOrd="1" destOrd="0" presId="urn:microsoft.com/office/officeart/2005/8/layout/hierarchy1"/>
    <dgm:cxn modelId="{D88E5129-94AD-4D9F-93C4-5B0B34A1314D}" type="presParOf" srcId="{D88ED53D-82FF-4469-BE94-DEFF33B311CB}" destId="{010197E1-1F9D-46B5-AB1E-88BAD87666F5}" srcOrd="0" destOrd="0" presId="urn:microsoft.com/office/officeart/2005/8/layout/hierarchy1"/>
    <dgm:cxn modelId="{5C47BAE9-0FA7-4EEE-AE76-0296675C21F9}" type="presParOf" srcId="{010197E1-1F9D-46B5-AB1E-88BAD87666F5}" destId="{D72A7D99-7F40-463C-8956-D3AD6181307A}" srcOrd="0" destOrd="0" presId="urn:microsoft.com/office/officeart/2005/8/layout/hierarchy1"/>
    <dgm:cxn modelId="{2EE3C081-A79F-4156-B4FD-2294DF5473BB}" type="presParOf" srcId="{010197E1-1F9D-46B5-AB1E-88BAD87666F5}" destId="{F28F3A04-CC50-4152-BBA8-5BC1F149C29B}" srcOrd="1" destOrd="0" presId="urn:microsoft.com/office/officeart/2005/8/layout/hierarchy1"/>
    <dgm:cxn modelId="{3D2A3021-79D6-41F5-9760-F0E0D29D251D}" type="presParOf" srcId="{D88ED53D-82FF-4469-BE94-DEFF33B311CB}" destId="{84AE09C0-97CE-4EEC-A1CC-4C424A5737CE}" srcOrd="1" destOrd="0" presId="urn:microsoft.com/office/officeart/2005/8/layout/hierarchy1"/>
    <dgm:cxn modelId="{BD028A5A-D092-4F75-89D4-3DDD59703BDA}" type="presParOf" srcId="{6DD85BFC-1E61-402C-898B-34FE2C1E2508}" destId="{585289C4-1159-4AC9-A9CC-3915121CAAF3}" srcOrd="2" destOrd="0" presId="urn:microsoft.com/office/officeart/2005/8/layout/hierarchy1"/>
    <dgm:cxn modelId="{B6E4E905-C119-4055-BD72-85B4344EC044}" type="presParOf" srcId="{6DD85BFC-1E61-402C-898B-34FE2C1E2508}" destId="{75F8A0EF-85CD-4C7A-B76D-798D901EB7C4}" srcOrd="3" destOrd="0" presId="urn:microsoft.com/office/officeart/2005/8/layout/hierarchy1"/>
    <dgm:cxn modelId="{C82D1C6E-0605-4536-A30B-3D3B94B6D14D}" type="presParOf" srcId="{75F8A0EF-85CD-4C7A-B76D-798D901EB7C4}" destId="{208E651E-FEB4-4D89-9644-C1D8302A104D}" srcOrd="0" destOrd="0" presId="urn:microsoft.com/office/officeart/2005/8/layout/hierarchy1"/>
    <dgm:cxn modelId="{26C9E13A-6CA3-4ADF-AE75-FCBBBD790D58}" type="presParOf" srcId="{208E651E-FEB4-4D89-9644-C1D8302A104D}" destId="{8FE8B806-F90F-48DB-87F1-B2D54E01C98B}" srcOrd="0" destOrd="0" presId="urn:microsoft.com/office/officeart/2005/8/layout/hierarchy1"/>
    <dgm:cxn modelId="{955F2910-15FD-4E22-AE77-70286767CB4A}" type="presParOf" srcId="{208E651E-FEB4-4D89-9644-C1D8302A104D}" destId="{0DAA6FC2-8FCE-4650-9338-2EB7007F42FA}" srcOrd="1" destOrd="0" presId="urn:microsoft.com/office/officeart/2005/8/layout/hierarchy1"/>
    <dgm:cxn modelId="{745C681F-6334-44D1-B6B4-815C050E8CEF}" type="presParOf" srcId="{75F8A0EF-85CD-4C7A-B76D-798D901EB7C4}" destId="{28C77586-5F3F-4654-9BBF-8C75C2FC5794}" srcOrd="1" destOrd="0" presId="urn:microsoft.com/office/officeart/2005/8/layout/hierarchy1"/>
    <dgm:cxn modelId="{486A99DF-2A1C-444E-9317-A3069BD4CE67}" type="presParOf" srcId="{23EF3E26-679D-4BF1-8AC3-2D06A49959D3}" destId="{EA4B8207-4681-4233-8913-7143817878B6}" srcOrd="6" destOrd="0" presId="urn:microsoft.com/office/officeart/2005/8/layout/hierarchy1"/>
    <dgm:cxn modelId="{B895845F-5D5B-4AAE-86F4-996CB8E80250}" type="presParOf" srcId="{23EF3E26-679D-4BF1-8AC3-2D06A49959D3}" destId="{33841603-4FD9-4BE8-BB69-D75597506257}" srcOrd="7" destOrd="0" presId="urn:microsoft.com/office/officeart/2005/8/layout/hierarchy1"/>
    <dgm:cxn modelId="{9638E144-D25F-4CDB-89E6-F8791FD1832E}" type="presParOf" srcId="{33841603-4FD9-4BE8-BB69-D75597506257}" destId="{6545C714-DAFD-4B31-BD4D-904FA3BA057E}" srcOrd="0" destOrd="0" presId="urn:microsoft.com/office/officeart/2005/8/layout/hierarchy1"/>
    <dgm:cxn modelId="{CE7A2FBB-6539-4FDF-AD14-304E8C9D0797}" type="presParOf" srcId="{6545C714-DAFD-4B31-BD4D-904FA3BA057E}" destId="{E7BA65C3-E9F2-458F-8433-E7E28E16007D}" srcOrd="0" destOrd="0" presId="urn:microsoft.com/office/officeart/2005/8/layout/hierarchy1"/>
    <dgm:cxn modelId="{82246D88-5EEC-453E-9E1C-4386F92CC603}" type="presParOf" srcId="{6545C714-DAFD-4B31-BD4D-904FA3BA057E}" destId="{39CB466C-06C8-41DF-B055-1FBEE94B1770}" srcOrd="1" destOrd="0" presId="urn:microsoft.com/office/officeart/2005/8/layout/hierarchy1"/>
    <dgm:cxn modelId="{CE936378-7E84-4061-B943-2027FD43AC07}" type="presParOf" srcId="{33841603-4FD9-4BE8-BB69-D75597506257}" destId="{F3D01E46-0C82-409E-AF15-BF290735956C}" srcOrd="1" destOrd="0" presId="urn:microsoft.com/office/officeart/2005/8/layout/hierarchy1"/>
    <dgm:cxn modelId="{A42A0799-A4E3-403F-9EDF-B3044DF9881C}" type="presParOf" srcId="{F3D01E46-0C82-409E-AF15-BF290735956C}" destId="{B2FB6A6D-6BDB-425D-8472-38E8E6DE7D63}" srcOrd="0" destOrd="0" presId="urn:microsoft.com/office/officeart/2005/8/layout/hierarchy1"/>
    <dgm:cxn modelId="{22EC9A02-C76D-4083-B6FE-96D6FE20F49C}" type="presParOf" srcId="{F3D01E46-0C82-409E-AF15-BF290735956C}" destId="{E00F2E92-CD00-4936-AB0F-3C2913B30831}" srcOrd="1" destOrd="0" presId="urn:microsoft.com/office/officeart/2005/8/layout/hierarchy1"/>
    <dgm:cxn modelId="{29DDF738-073D-42BC-8E05-EA8CAE137076}" type="presParOf" srcId="{E00F2E92-CD00-4936-AB0F-3C2913B30831}" destId="{AA1F1A19-D75A-4C44-9C05-28544C0A6504}" srcOrd="0" destOrd="0" presId="urn:microsoft.com/office/officeart/2005/8/layout/hierarchy1"/>
    <dgm:cxn modelId="{48480CBF-1CC1-4E39-A1BF-3E50251C2194}" type="presParOf" srcId="{AA1F1A19-D75A-4C44-9C05-28544C0A6504}" destId="{C25A7BCB-0C90-49B6-B7A7-400AFFF96F22}" srcOrd="0" destOrd="0" presId="urn:microsoft.com/office/officeart/2005/8/layout/hierarchy1"/>
    <dgm:cxn modelId="{150F4D74-5C76-4442-9C77-A8530776534B}" type="presParOf" srcId="{AA1F1A19-D75A-4C44-9C05-28544C0A6504}" destId="{6429AB1B-522C-41C5-87CA-D80496600998}" srcOrd="1" destOrd="0" presId="urn:microsoft.com/office/officeart/2005/8/layout/hierarchy1"/>
    <dgm:cxn modelId="{CA801ACB-79F1-4FD3-B34A-60D9CCABA8DA}" type="presParOf" srcId="{E00F2E92-CD00-4936-AB0F-3C2913B30831}" destId="{FEC35176-2C7A-4FDD-A750-0FB7621DF29D}" srcOrd="1" destOrd="0" presId="urn:microsoft.com/office/officeart/2005/8/layout/hierarchy1"/>
    <dgm:cxn modelId="{26D25ADD-2F4A-4F6E-A640-615385A26C86}" type="presParOf" srcId="{F3D01E46-0C82-409E-AF15-BF290735956C}" destId="{649D2A28-647F-4A31-91EA-0B8AE2AFE7A3}" srcOrd="2" destOrd="0" presId="urn:microsoft.com/office/officeart/2005/8/layout/hierarchy1"/>
    <dgm:cxn modelId="{7CEBA2E9-07DD-4989-BBDC-6BE6F095312A}" type="presParOf" srcId="{F3D01E46-0C82-409E-AF15-BF290735956C}" destId="{B66C4548-96B6-472F-8DD4-E71EDE5FBC6C}" srcOrd="3" destOrd="0" presId="urn:microsoft.com/office/officeart/2005/8/layout/hierarchy1"/>
    <dgm:cxn modelId="{0DE6081D-90B7-4FE4-9308-5795A46FC6C6}" type="presParOf" srcId="{B66C4548-96B6-472F-8DD4-E71EDE5FBC6C}" destId="{BE98FCB2-E085-4BE7-853D-F04ACC2DDC74}" srcOrd="0" destOrd="0" presId="urn:microsoft.com/office/officeart/2005/8/layout/hierarchy1"/>
    <dgm:cxn modelId="{8330BE06-DA3C-45C2-902A-E27DB09AD2A4}" type="presParOf" srcId="{BE98FCB2-E085-4BE7-853D-F04ACC2DDC74}" destId="{CDE45E0A-01E8-426C-B296-C36638D0BFEE}" srcOrd="0" destOrd="0" presId="urn:microsoft.com/office/officeart/2005/8/layout/hierarchy1"/>
    <dgm:cxn modelId="{EA4A27C9-7D62-48E0-873D-5EE0E2DE50C0}" type="presParOf" srcId="{BE98FCB2-E085-4BE7-853D-F04ACC2DDC74}" destId="{1A8EFF5F-A8E8-4510-9D97-8C1D3F7C9E8E}" srcOrd="1" destOrd="0" presId="urn:microsoft.com/office/officeart/2005/8/layout/hierarchy1"/>
    <dgm:cxn modelId="{7620B549-C0B3-4A72-AC91-F47497610673}" type="presParOf" srcId="{B66C4548-96B6-472F-8DD4-E71EDE5FBC6C}" destId="{75034C48-98ED-4A8F-9FB7-83BD51C772D7}" srcOrd="1" destOrd="0" presId="urn:microsoft.com/office/officeart/2005/8/layout/hierarchy1"/>
    <dgm:cxn modelId="{6C00F124-2B6F-4529-A3DC-2B242BD7BD0F}" type="presParOf" srcId="{75034C48-98ED-4A8F-9FB7-83BD51C772D7}" destId="{17F7F520-6C10-4DC1-9B49-C3C170B1245B}" srcOrd="0" destOrd="0" presId="urn:microsoft.com/office/officeart/2005/8/layout/hierarchy1"/>
    <dgm:cxn modelId="{DAC5C0C4-AD57-4EC6-8D93-E3961784C450}" type="presParOf" srcId="{75034C48-98ED-4A8F-9FB7-83BD51C772D7}" destId="{4A1BF210-15C0-427F-90D5-E6E02B7F822D}" srcOrd="1" destOrd="0" presId="urn:microsoft.com/office/officeart/2005/8/layout/hierarchy1"/>
    <dgm:cxn modelId="{01F83764-0CA9-45BC-A0C9-0B99940F34B3}" type="presParOf" srcId="{4A1BF210-15C0-427F-90D5-E6E02B7F822D}" destId="{BD3CE86D-2B0D-47B0-98AD-5E5F75198A76}" srcOrd="0" destOrd="0" presId="urn:microsoft.com/office/officeart/2005/8/layout/hierarchy1"/>
    <dgm:cxn modelId="{1AB9F2C0-DEB9-4117-90EE-F090F96A5B53}" type="presParOf" srcId="{BD3CE86D-2B0D-47B0-98AD-5E5F75198A76}" destId="{EA440C0C-63BD-4F3C-A198-6D6B563883DB}" srcOrd="0" destOrd="0" presId="urn:microsoft.com/office/officeart/2005/8/layout/hierarchy1"/>
    <dgm:cxn modelId="{665EB148-A855-4067-BA28-E8FBC771AA7C}" type="presParOf" srcId="{BD3CE86D-2B0D-47B0-98AD-5E5F75198A76}" destId="{FE060399-013C-471F-924F-DEC89F3DFD88}" srcOrd="1" destOrd="0" presId="urn:microsoft.com/office/officeart/2005/8/layout/hierarchy1"/>
    <dgm:cxn modelId="{3B0289B8-B626-45CE-982E-1A84C2AB8CE4}" type="presParOf" srcId="{4A1BF210-15C0-427F-90D5-E6E02B7F822D}" destId="{41827153-D947-43C3-9CEE-0081FA3283BF}" srcOrd="1" destOrd="0" presId="urn:microsoft.com/office/officeart/2005/8/layout/hierarchy1"/>
    <dgm:cxn modelId="{F2D9DEB5-AA92-4E70-AF26-A6E6EFA8738C}" type="presParOf" srcId="{F3D01E46-0C82-409E-AF15-BF290735956C}" destId="{A08D3F52-2AF3-49B9-8B17-86E8F1031CF4}" srcOrd="4" destOrd="0" presId="urn:microsoft.com/office/officeart/2005/8/layout/hierarchy1"/>
    <dgm:cxn modelId="{17FD47F8-14E5-416A-9732-10B010878189}" type="presParOf" srcId="{F3D01E46-0C82-409E-AF15-BF290735956C}" destId="{D108FF41-C23E-443C-8B79-CF79D74EF57D}" srcOrd="5" destOrd="0" presId="urn:microsoft.com/office/officeart/2005/8/layout/hierarchy1"/>
    <dgm:cxn modelId="{5E29786D-6E08-4BDB-8FA2-BC2048505EF8}" type="presParOf" srcId="{D108FF41-C23E-443C-8B79-CF79D74EF57D}" destId="{E8D4EF38-4110-4A30-A629-27EAE3B0A7DE}" srcOrd="0" destOrd="0" presId="urn:microsoft.com/office/officeart/2005/8/layout/hierarchy1"/>
    <dgm:cxn modelId="{414239F1-C66E-4572-A35A-A50D3A423625}" type="presParOf" srcId="{E8D4EF38-4110-4A30-A629-27EAE3B0A7DE}" destId="{320D0201-221C-4A96-B759-0D3C07FBF93D}" srcOrd="0" destOrd="0" presId="urn:microsoft.com/office/officeart/2005/8/layout/hierarchy1"/>
    <dgm:cxn modelId="{2543E71B-1D4F-48E1-A7F9-806A00024088}" type="presParOf" srcId="{E8D4EF38-4110-4A30-A629-27EAE3B0A7DE}" destId="{53567BA6-68A2-46C6-85B9-0ED70F93207F}" srcOrd="1" destOrd="0" presId="urn:microsoft.com/office/officeart/2005/8/layout/hierarchy1"/>
    <dgm:cxn modelId="{068508B3-47B2-4109-9E85-64C3AFA4673E}" type="presParOf" srcId="{D108FF41-C23E-443C-8B79-CF79D74EF57D}" destId="{2B0815D5-FC1B-48FC-BC4D-AEBC7EB196C0}" srcOrd="1" destOrd="0" presId="urn:microsoft.com/office/officeart/2005/8/layout/hierarchy1"/>
    <dgm:cxn modelId="{FE4BEF87-9188-4697-B46E-1C8214B5CAAE}" type="presParOf" srcId="{F3D01E46-0C82-409E-AF15-BF290735956C}" destId="{873218BE-B7D0-434F-A2F0-8EB777A887E8}" srcOrd="6" destOrd="0" presId="urn:microsoft.com/office/officeart/2005/8/layout/hierarchy1"/>
    <dgm:cxn modelId="{C061AE79-92AC-4AC1-93BC-073C15D2EBDE}" type="presParOf" srcId="{F3D01E46-0C82-409E-AF15-BF290735956C}" destId="{780EF773-0957-4093-937B-D9C741323B3B}" srcOrd="7" destOrd="0" presId="urn:microsoft.com/office/officeart/2005/8/layout/hierarchy1"/>
    <dgm:cxn modelId="{9323C467-1528-4DA7-A482-5A0944D8FB85}" type="presParOf" srcId="{780EF773-0957-4093-937B-D9C741323B3B}" destId="{66FE03BD-B1C5-4E46-A9A0-BD85CC7EEB4F}" srcOrd="0" destOrd="0" presId="urn:microsoft.com/office/officeart/2005/8/layout/hierarchy1"/>
    <dgm:cxn modelId="{3BE939AC-9372-4D09-A6B2-81B6B2A7B80E}" type="presParOf" srcId="{66FE03BD-B1C5-4E46-A9A0-BD85CC7EEB4F}" destId="{E6C9A335-B9FC-4E4B-833B-8F9AF1CF8E1D}" srcOrd="0" destOrd="0" presId="urn:microsoft.com/office/officeart/2005/8/layout/hierarchy1"/>
    <dgm:cxn modelId="{293450D1-FE6E-4552-BF39-61855F6EEF6F}" type="presParOf" srcId="{66FE03BD-B1C5-4E46-A9A0-BD85CC7EEB4F}" destId="{F334C127-0419-4F7B-977E-CF00D2E7A2C0}" srcOrd="1" destOrd="0" presId="urn:microsoft.com/office/officeart/2005/8/layout/hierarchy1"/>
    <dgm:cxn modelId="{B12AF8B8-9BAF-4F9A-A208-7B5A6DAE7CDD}" type="presParOf" srcId="{780EF773-0957-4093-937B-D9C741323B3B}" destId="{6CDC3B19-BF4B-4A52-9010-8B9847B87018}" srcOrd="1" destOrd="0" presId="urn:microsoft.com/office/officeart/2005/8/layout/hierarchy1"/>
    <dgm:cxn modelId="{C951DF61-17B1-4DF4-AC89-78C2FA9AFB32}" type="presParOf" srcId="{23EF3E26-679D-4BF1-8AC3-2D06A49959D3}" destId="{A5966DAA-F232-4683-AA98-D583D7FF11C8}" srcOrd="8" destOrd="0" presId="urn:microsoft.com/office/officeart/2005/8/layout/hierarchy1"/>
    <dgm:cxn modelId="{9DC6D2C3-274E-4EEA-8433-CC3336F4AD62}" type="presParOf" srcId="{23EF3E26-679D-4BF1-8AC3-2D06A49959D3}" destId="{18C7E2DD-A92E-4A40-868B-2CE125370BA4}" srcOrd="9" destOrd="0" presId="urn:microsoft.com/office/officeart/2005/8/layout/hierarchy1"/>
    <dgm:cxn modelId="{CF570827-3350-4124-981B-427089ECD2EF}" type="presParOf" srcId="{18C7E2DD-A92E-4A40-868B-2CE125370BA4}" destId="{A2EA088D-7E9C-45AD-B0A7-36193B853641}" srcOrd="0" destOrd="0" presId="urn:microsoft.com/office/officeart/2005/8/layout/hierarchy1"/>
    <dgm:cxn modelId="{D5CCB7B5-010D-455B-8E4D-2FC15443A85C}" type="presParOf" srcId="{A2EA088D-7E9C-45AD-B0A7-36193B853641}" destId="{8627282E-C823-4A97-95C9-D8E317FF48B7}" srcOrd="0" destOrd="0" presId="urn:microsoft.com/office/officeart/2005/8/layout/hierarchy1"/>
    <dgm:cxn modelId="{755D0821-9010-4E7C-9036-071A88D187E9}" type="presParOf" srcId="{A2EA088D-7E9C-45AD-B0A7-36193B853641}" destId="{C7CBE0D8-703E-4096-839E-07227D10DA39}" srcOrd="1" destOrd="0" presId="urn:microsoft.com/office/officeart/2005/8/layout/hierarchy1"/>
    <dgm:cxn modelId="{44A3A329-8BC0-46D5-ACF1-244BDDB8BE4C}" type="presParOf" srcId="{18C7E2DD-A92E-4A40-868B-2CE125370BA4}" destId="{40311FD3-0A19-425C-ABC1-DAF838BA957D}" srcOrd="1" destOrd="0" presId="urn:microsoft.com/office/officeart/2005/8/layout/hierarchy1"/>
    <dgm:cxn modelId="{C47F3EAB-5967-47FD-A9BB-E7E44039B58B}" type="presParOf" srcId="{40311FD3-0A19-425C-ABC1-DAF838BA957D}" destId="{4C40F0C6-CD70-4A17-A19F-972374BF28BD}" srcOrd="0" destOrd="0" presId="urn:microsoft.com/office/officeart/2005/8/layout/hierarchy1"/>
    <dgm:cxn modelId="{C150733A-600F-4B18-A7EC-9C13C0BBF801}" type="presParOf" srcId="{40311FD3-0A19-425C-ABC1-DAF838BA957D}" destId="{F853C81B-BB99-440A-8FF4-41BA2F107C2E}" srcOrd="1" destOrd="0" presId="urn:microsoft.com/office/officeart/2005/8/layout/hierarchy1"/>
    <dgm:cxn modelId="{FC3EB5B5-7EB2-4CE8-B57A-3F6F797C72E8}" type="presParOf" srcId="{F853C81B-BB99-440A-8FF4-41BA2F107C2E}" destId="{3B8F6F46-21FA-4171-A8E6-48C3D62A854D}" srcOrd="0" destOrd="0" presId="urn:microsoft.com/office/officeart/2005/8/layout/hierarchy1"/>
    <dgm:cxn modelId="{1B65F547-9C3B-4C0F-AEEB-086A4F0016D6}" type="presParOf" srcId="{3B8F6F46-21FA-4171-A8E6-48C3D62A854D}" destId="{9CD4441F-E9D2-4025-99E6-22DB7BF3132C}" srcOrd="0" destOrd="0" presId="urn:microsoft.com/office/officeart/2005/8/layout/hierarchy1"/>
    <dgm:cxn modelId="{714FD433-8134-4FDD-A012-79B2B8022642}" type="presParOf" srcId="{3B8F6F46-21FA-4171-A8E6-48C3D62A854D}" destId="{E481CE57-9B81-4DE8-87D1-D823850ED356}" srcOrd="1" destOrd="0" presId="urn:microsoft.com/office/officeart/2005/8/layout/hierarchy1"/>
    <dgm:cxn modelId="{6E7950B1-0466-4FAD-AD08-388BE4E57681}" type="presParOf" srcId="{F853C81B-BB99-440A-8FF4-41BA2F107C2E}" destId="{A9942A1C-59CA-4219-8B10-3CAA165D4B60}" srcOrd="1" destOrd="0" presId="urn:microsoft.com/office/officeart/2005/8/layout/hierarchy1"/>
    <dgm:cxn modelId="{DE175DFA-D53E-41D2-843E-B39EE36A8D2C}" type="presParOf" srcId="{40311FD3-0A19-425C-ABC1-DAF838BA957D}" destId="{B7C955BB-6D33-4447-9002-7177AB112A8D}" srcOrd="2" destOrd="0" presId="urn:microsoft.com/office/officeart/2005/8/layout/hierarchy1"/>
    <dgm:cxn modelId="{8D6CF9E4-A523-4608-9B11-EB43D4A7C269}" type="presParOf" srcId="{40311FD3-0A19-425C-ABC1-DAF838BA957D}" destId="{F744FE32-1F59-4A6E-B8C2-A5CE3D57C746}" srcOrd="3" destOrd="0" presId="urn:microsoft.com/office/officeart/2005/8/layout/hierarchy1"/>
    <dgm:cxn modelId="{2F2939CA-F6B1-4B86-85F7-CB5B6ED1EA7F}" type="presParOf" srcId="{F744FE32-1F59-4A6E-B8C2-A5CE3D57C746}" destId="{39CFF056-393E-404E-8A90-05D36E7FB126}" srcOrd="0" destOrd="0" presId="urn:microsoft.com/office/officeart/2005/8/layout/hierarchy1"/>
    <dgm:cxn modelId="{C2C948E1-9CBA-46D1-966F-20A0EA219DA1}" type="presParOf" srcId="{39CFF056-393E-404E-8A90-05D36E7FB126}" destId="{DB23EC0A-7441-452E-988B-01508BCECC76}" srcOrd="0" destOrd="0" presId="urn:microsoft.com/office/officeart/2005/8/layout/hierarchy1"/>
    <dgm:cxn modelId="{6BE4AB4A-EE9C-481C-9D9C-07B4CE75D010}" type="presParOf" srcId="{39CFF056-393E-404E-8A90-05D36E7FB126}" destId="{51981AFD-BCCA-40EB-ACFF-790A39BB7CDD}" srcOrd="1" destOrd="0" presId="urn:microsoft.com/office/officeart/2005/8/layout/hierarchy1"/>
    <dgm:cxn modelId="{481F9E76-0144-4B1A-85C8-8FC6D4ECB21A}" type="presParOf" srcId="{F744FE32-1F59-4A6E-B8C2-A5CE3D57C746}" destId="{46B3A6F9-DBC1-4338-82D6-C2A4A46B65A5}" srcOrd="1" destOrd="0" presId="urn:microsoft.com/office/officeart/2005/8/layout/hierarchy1"/>
    <dgm:cxn modelId="{0CA1F086-36A4-4A80-B8D3-35E09AF21836}" type="presParOf" srcId="{23EF3E26-679D-4BF1-8AC3-2D06A49959D3}" destId="{311410C7-2896-4D5A-9B6B-F3CC8B8578A9}" srcOrd="10" destOrd="0" presId="urn:microsoft.com/office/officeart/2005/8/layout/hierarchy1"/>
    <dgm:cxn modelId="{A49C6F06-2449-4D67-8085-74BFC37C330A}" type="presParOf" srcId="{23EF3E26-679D-4BF1-8AC3-2D06A49959D3}" destId="{4A01245A-6D49-4809-B923-78070059EFD5}" srcOrd="11" destOrd="0" presId="urn:microsoft.com/office/officeart/2005/8/layout/hierarchy1"/>
    <dgm:cxn modelId="{98215D74-CB70-46CC-A233-49516F084CFC}" type="presParOf" srcId="{4A01245A-6D49-4809-B923-78070059EFD5}" destId="{3C08C395-E7C2-49E9-B377-E6D4FFCE1EEE}" srcOrd="0" destOrd="0" presId="urn:microsoft.com/office/officeart/2005/8/layout/hierarchy1"/>
    <dgm:cxn modelId="{08969E08-7CEE-4004-AEE9-AB9592CA04BA}" type="presParOf" srcId="{3C08C395-E7C2-49E9-B377-E6D4FFCE1EEE}" destId="{0868834C-B8F1-4844-B744-5B900BC52607}" srcOrd="0" destOrd="0" presId="urn:microsoft.com/office/officeart/2005/8/layout/hierarchy1"/>
    <dgm:cxn modelId="{2F6CEC6D-9A6A-48B1-8443-ED948C67075E}" type="presParOf" srcId="{3C08C395-E7C2-49E9-B377-E6D4FFCE1EEE}" destId="{A964D597-B3AA-4919-BE97-10C339007B87}" srcOrd="1" destOrd="0" presId="urn:microsoft.com/office/officeart/2005/8/layout/hierarchy1"/>
    <dgm:cxn modelId="{7BED732D-D19D-4CBD-887C-1BFA7F34F070}" type="presParOf" srcId="{4A01245A-6D49-4809-B923-78070059EFD5}" destId="{F41CBB0A-E12A-4EAA-99BE-3D963EE44BFD}" srcOrd="1" destOrd="0" presId="urn:microsoft.com/office/officeart/2005/8/layout/hierarchy1"/>
    <dgm:cxn modelId="{BA27A32D-4735-4747-8B41-217E018585E0}" type="presParOf" srcId="{23EF3E26-679D-4BF1-8AC3-2D06A49959D3}" destId="{0D2281D5-9063-43D9-A052-FE2B135EDDF2}" srcOrd="12" destOrd="0" presId="urn:microsoft.com/office/officeart/2005/8/layout/hierarchy1"/>
    <dgm:cxn modelId="{0C33FD5C-4784-4516-99A3-189C150E211A}" type="presParOf" srcId="{23EF3E26-679D-4BF1-8AC3-2D06A49959D3}" destId="{090BB8B5-CFA5-4F27-8E75-D435CB96A9AF}" srcOrd="13" destOrd="0" presId="urn:microsoft.com/office/officeart/2005/8/layout/hierarchy1"/>
    <dgm:cxn modelId="{6F4C3C1E-B0BE-4688-9969-057448887417}" type="presParOf" srcId="{090BB8B5-CFA5-4F27-8E75-D435CB96A9AF}" destId="{1C0D76C9-B12E-4B6A-8D04-B93ACAD9517A}" srcOrd="0" destOrd="0" presId="urn:microsoft.com/office/officeart/2005/8/layout/hierarchy1"/>
    <dgm:cxn modelId="{AB9DEA5B-E0FE-4DC8-A901-A1C33613111B}" type="presParOf" srcId="{1C0D76C9-B12E-4B6A-8D04-B93ACAD9517A}" destId="{0A4F2873-8078-49A6-A7BF-B6E4A512997A}" srcOrd="0" destOrd="0" presId="urn:microsoft.com/office/officeart/2005/8/layout/hierarchy1"/>
    <dgm:cxn modelId="{2B4D6CF9-73DA-45E6-813B-08EBAC30F100}" type="presParOf" srcId="{1C0D76C9-B12E-4B6A-8D04-B93ACAD9517A}" destId="{1F4A1F32-956C-4084-9306-224C94B2C86C}" srcOrd="1" destOrd="0" presId="urn:microsoft.com/office/officeart/2005/8/layout/hierarchy1"/>
    <dgm:cxn modelId="{B2FD1343-7DF5-4AAF-9037-72BFC86199F6}" type="presParOf" srcId="{090BB8B5-CFA5-4F27-8E75-D435CB96A9AF}" destId="{A7EC1E92-82D4-4596-BE08-BCD72B52B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281D5-9063-43D9-A052-FE2B135EDDF2}">
      <dsp:nvSpPr>
        <dsp:cNvPr id="0" name=""/>
        <dsp:cNvSpPr/>
      </dsp:nvSpPr>
      <dsp:spPr>
        <a:xfrm>
          <a:off x="5902683" y="2261582"/>
          <a:ext cx="5469649" cy="24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43"/>
              </a:lnTo>
              <a:lnTo>
                <a:pt x="5469649" y="168943"/>
              </a:lnTo>
              <a:lnTo>
                <a:pt x="5469649" y="24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410C7-2896-4D5A-9B6B-F3CC8B8578A9}">
      <dsp:nvSpPr>
        <dsp:cNvPr id="0" name=""/>
        <dsp:cNvSpPr/>
      </dsp:nvSpPr>
      <dsp:spPr>
        <a:xfrm>
          <a:off x="5902683" y="2261582"/>
          <a:ext cx="4427811" cy="24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43"/>
              </a:lnTo>
              <a:lnTo>
                <a:pt x="4427811" y="168943"/>
              </a:lnTo>
              <a:lnTo>
                <a:pt x="4427811" y="24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55BB-6D33-4447-9002-7177AB112A8D}">
      <dsp:nvSpPr>
        <dsp:cNvPr id="0" name=""/>
        <dsp:cNvSpPr/>
      </dsp:nvSpPr>
      <dsp:spPr>
        <a:xfrm>
          <a:off x="9288656" y="3050774"/>
          <a:ext cx="520918" cy="24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43"/>
              </a:lnTo>
              <a:lnTo>
                <a:pt x="520918" y="168943"/>
              </a:lnTo>
              <a:lnTo>
                <a:pt x="520918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F0C6-CD70-4A17-A19F-972374BF28BD}">
      <dsp:nvSpPr>
        <dsp:cNvPr id="0" name=""/>
        <dsp:cNvSpPr/>
      </dsp:nvSpPr>
      <dsp:spPr>
        <a:xfrm>
          <a:off x="8767737" y="3050774"/>
          <a:ext cx="520918" cy="247910"/>
        </a:xfrm>
        <a:custGeom>
          <a:avLst/>
          <a:gdLst/>
          <a:ahLst/>
          <a:cxnLst/>
          <a:rect l="0" t="0" r="0" b="0"/>
          <a:pathLst>
            <a:path>
              <a:moveTo>
                <a:pt x="520918" y="0"/>
              </a:moveTo>
              <a:lnTo>
                <a:pt x="520918" y="168943"/>
              </a:lnTo>
              <a:lnTo>
                <a:pt x="0" y="168943"/>
              </a:lnTo>
              <a:lnTo>
                <a:pt x="0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6DAA-F232-4683-AA98-D583D7FF11C8}">
      <dsp:nvSpPr>
        <dsp:cNvPr id="0" name=""/>
        <dsp:cNvSpPr/>
      </dsp:nvSpPr>
      <dsp:spPr>
        <a:xfrm>
          <a:off x="5902683" y="2261582"/>
          <a:ext cx="3385973" cy="24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43"/>
              </a:lnTo>
              <a:lnTo>
                <a:pt x="3385973" y="168943"/>
              </a:lnTo>
              <a:lnTo>
                <a:pt x="3385973" y="24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218BE-B7D0-434F-A2F0-8EB777A887E8}">
      <dsp:nvSpPr>
        <dsp:cNvPr id="0" name=""/>
        <dsp:cNvSpPr/>
      </dsp:nvSpPr>
      <dsp:spPr>
        <a:xfrm>
          <a:off x="6163142" y="3050774"/>
          <a:ext cx="1562756" cy="24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43"/>
              </a:lnTo>
              <a:lnTo>
                <a:pt x="1562756" y="168943"/>
              </a:lnTo>
              <a:lnTo>
                <a:pt x="1562756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3F52-2AF3-49B9-8B17-86E8F1031CF4}">
      <dsp:nvSpPr>
        <dsp:cNvPr id="0" name=""/>
        <dsp:cNvSpPr/>
      </dsp:nvSpPr>
      <dsp:spPr>
        <a:xfrm>
          <a:off x="6163142" y="3050774"/>
          <a:ext cx="520918" cy="24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43"/>
              </a:lnTo>
              <a:lnTo>
                <a:pt x="520918" y="168943"/>
              </a:lnTo>
              <a:lnTo>
                <a:pt x="520918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7F520-6C10-4DC1-9B49-C3C170B1245B}">
      <dsp:nvSpPr>
        <dsp:cNvPr id="0" name=""/>
        <dsp:cNvSpPr/>
      </dsp:nvSpPr>
      <dsp:spPr>
        <a:xfrm>
          <a:off x="5596503" y="3839966"/>
          <a:ext cx="91440" cy="247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D2A28-647F-4A31-91EA-0B8AE2AFE7A3}">
      <dsp:nvSpPr>
        <dsp:cNvPr id="0" name=""/>
        <dsp:cNvSpPr/>
      </dsp:nvSpPr>
      <dsp:spPr>
        <a:xfrm>
          <a:off x="5642223" y="3050774"/>
          <a:ext cx="520918" cy="247910"/>
        </a:xfrm>
        <a:custGeom>
          <a:avLst/>
          <a:gdLst/>
          <a:ahLst/>
          <a:cxnLst/>
          <a:rect l="0" t="0" r="0" b="0"/>
          <a:pathLst>
            <a:path>
              <a:moveTo>
                <a:pt x="520918" y="0"/>
              </a:moveTo>
              <a:lnTo>
                <a:pt x="520918" y="168943"/>
              </a:lnTo>
              <a:lnTo>
                <a:pt x="0" y="168943"/>
              </a:lnTo>
              <a:lnTo>
                <a:pt x="0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B6A6D-6BDB-425D-8472-38E8E6DE7D63}">
      <dsp:nvSpPr>
        <dsp:cNvPr id="0" name=""/>
        <dsp:cNvSpPr/>
      </dsp:nvSpPr>
      <dsp:spPr>
        <a:xfrm>
          <a:off x="4600385" y="3050774"/>
          <a:ext cx="1562756" cy="247910"/>
        </a:xfrm>
        <a:custGeom>
          <a:avLst/>
          <a:gdLst/>
          <a:ahLst/>
          <a:cxnLst/>
          <a:rect l="0" t="0" r="0" b="0"/>
          <a:pathLst>
            <a:path>
              <a:moveTo>
                <a:pt x="1562756" y="0"/>
              </a:moveTo>
              <a:lnTo>
                <a:pt x="1562756" y="168943"/>
              </a:lnTo>
              <a:lnTo>
                <a:pt x="0" y="168943"/>
              </a:lnTo>
              <a:lnTo>
                <a:pt x="0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B8207-4681-4233-8913-7143817878B6}">
      <dsp:nvSpPr>
        <dsp:cNvPr id="0" name=""/>
        <dsp:cNvSpPr/>
      </dsp:nvSpPr>
      <dsp:spPr>
        <a:xfrm>
          <a:off x="5902683" y="2261582"/>
          <a:ext cx="260459" cy="24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43"/>
              </a:lnTo>
              <a:lnTo>
                <a:pt x="260459" y="168943"/>
              </a:lnTo>
              <a:lnTo>
                <a:pt x="260459" y="24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289C4-1159-4AC9-A9CC-3915121CAAF3}">
      <dsp:nvSpPr>
        <dsp:cNvPr id="0" name=""/>
        <dsp:cNvSpPr/>
      </dsp:nvSpPr>
      <dsp:spPr>
        <a:xfrm>
          <a:off x="3037628" y="3050774"/>
          <a:ext cx="511568" cy="271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32"/>
              </a:lnTo>
              <a:lnTo>
                <a:pt x="511568" y="192332"/>
              </a:lnTo>
              <a:lnTo>
                <a:pt x="511568" y="271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87E09-C088-44A7-B37C-9042DE28F42A}">
      <dsp:nvSpPr>
        <dsp:cNvPr id="0" name=""/>
        <dsp:cNvSpPr/>
      </dsp:nvSpPr>
      <dsp:spPr>
        <a:xfrm>
          <a:off x="2517059" y="3050774"/>
          <a:ext cx="520569" cy="272625"/>
        </a:xfrm>
        <a:custGeom>
          <a:avLst/>
          <a:gdLst/>
          <a:ahLst/>
          <a:cxnLst/>
          <a:rect l="0" t="0" r="0" b="0"/>
          <a:pathLst>
            <a:path>
              <a:moveTo>
                <a:pt x="520569" y="0"/>
              </a:moveTo>
              <a:lnTo>
                <a:pt x="520569" y="193658"/>
              </a:lnTo>
              <a:lnTo>
                <a:pt x="0" y="193658"/>
              </a:lnTo>
              <a:lnTo>
                <a:pt x="0" y="272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48B4-B332-4472-9288-EA12A026CAF3}">
      <dsp:nvSpPr>
        <dsp:cNvPr id="0" name=""/>
        <dsp:cNvSpPr/>
      </dsp:nvSpPr>
      <dsp:spPr>
        <a:xfrm>
          <a:off x="3037628" y="2261582"/>
          <a:ext cx="2865054" cy="247910"/>
        </a:xfrm>
        <a:custGeom>
          <a:avLst/>
          <a:gdLst/>
          <a:ahLst/>
          <a:cxnLst/>
          <a:rect l="0" t="0" r="0" b="0"/>
          <a:pathLst>
            <a:path>
              <a:moveTo>
                <a:pt x="2865054" y="0"/>
              </a:moveTo>
              <a:lnTo>
                <a:pt x="2865054" y="168943"/>
              </a:lnTo>
              <a:lnTo>
                <a:pt x="0" y="168943"/>
              </a:lnTo>
              <a:lnTo>
                <a:pt x="0" y="24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CA6C-80DA-4268-8EAA-3A650E636E40}">
      <dsp:nvSpPr>
        <dsp:cNvPr id="0" name=""/>
        <dsp:cNvSpPr/>
      </dsp:nvSpPr>
      <dsp:spPr>
        <a:xfrm>
          <a:off x="1429151" y="3050774"/>
          <a:ext cx="91440" cy="247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9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07D5C-B7E0-45E4-8E32-FCC1BE5A8B62}">
      <dsp:nvSpPr>
        <dsp:cNvPr id="0" name=""/>
        <dsp:cNvSpPr/>
      </dsp:nvSpPr>
      <dsp:spPr>
        <a:xfrm>
          <a:off x="1474871" y="2261582"/>
          <a:ext cx="4427811" cy="247910"/>
        </a:xfrm>
        <a:custGeom>
          <a:avLst/>
          <a:gdLst/>
          <a:ahLst/>
          <a:cxnLst/>
          <a:rect l="0" t="0" r="0" b="0"/>
          <a:pathLst>
            <a:path>
              <a:moveTo>
                <a:pt x="4427811" y="0"/>
              </a:moveTo>
              <a:lnTo>
                <a:pt x="4427811" y="168943"/>
              </a:lnTo>
              <a:lnTo>
                <a:pt x="0" y="168943"/>
              </a:lnTo>
              <a:lnTo>
                <a:pt x="0" y="24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CBCA2-DB27-4669-9640-4AF009594EAF}">
      <dsp:nvSpPr>
        <dsp:cNvPr id="0" name=""/>
        <dsp:cNvSpPr/>
      </dsp:nvSpPr>
      <dsp:spPr>
        <a:xfrm>
          <a:off x="433033" y="2261582"/>
          <a:ext cx="5469649" cy="247910"/>
        </a:xfrm>
        <a:custGeom>
          <a:avLst/>
          <a:gdLst/>
          <a:ahLst/>
          <a:cxnLst/>
          <a:rect l="0" t="0" r="0" b="0"/>
          <a:pathLst>
            <a:path>
              <a:moveTo>
                <a:pt x="5469649" y="0"/>
              </a:moveTo>
              <a:lnTo>
                <a:pt x="5469649" y="168943"/>
              </a:lnTo>
              <a:lnTo>
                <a:pt x="0" y="168943"/>
              </a:lnTo>
              <a:lnTo>
                <a:pt x="0" y="247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ED796-9378-4FA4-9D8C-2ED529E68DCA}">
      <dsp:nvSpPr>
        <dsp:cNvPr id="0" name=""/>
        <dsp:cNvSpPr/>
      </dsp:nvSpPr>
      <dsp:spPr>
        <a:xfrm>
          <a:off x="4996031" y="1720300"/>
          <a:ext cx="1813303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E6BB-F67F-4701-AF2E-99E68B4438E0}">
      <dsp:nvSpPr>
        <dsp:cNvPr id="0" name=""/>
        <dsp:cNvSpPr/>
      </dsp:nvSpPr>
      <dsp:spPr>
        <a:xfrm>
          <a:off x="5090743" y="1810276"/>
          <a:ext cx="1813303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b="1" kern="1200" dirty="0" smtClean="0"/>
            <a:t>CARKILA</a:t>
          </a:r>
          <a:br>
            <a:rPr lang="en-PH" sz="1200" b="1" kern="1200" dirty="0" smtClean="0"/>
          </a:br>
          <a:r>
            <a:rPr lang="en-PH" sz="1200" b="0" kern="1200" dirty="0" smtClean="0"/>
            <a:t>Vehicle Rental System</a:t>
          </a:r>
          <a:endParaRPr lang="en-PH" sz="1200" b="1" kern="1200" dirty="0"/>
        </a:p>
      </dsp:txBody>
      <dsp:txXfrm>
        <a:off x="5106597" y="1826130"/>
        <a:ext cx="1781595" cy="509574"/>
      </dsp:txXfrm>
    </dsp:sp>
    <dsp:sp modelId="{B19C4959-5E6C-47B8-B645-671128CF5577}">
      <dsp:nvSpPr>
        <dsp:cNvPr id="0" name=""/>
        <dsp:cNvSpPr/>
      </dsp:nvSpPr>
      <dsp:spPr>
        <a:xfrm>
          <a:off x="6827" y="2509492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08D6B-AF5D-4A36-B7BE-3AC9A8BFFBEE}">
      <dsp:nvSpPr>
        <dsp:cNvPr id="0" name=""/>
        <dsp:cNvSpPr/>
      </dsp:nvSpPr>
      <dsp:spPr>
        <a:xfrm>
          <a:off x="101539" y="2599469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b="0" kern="1200" dirty="0" smtClean="0"/>
            <a:t>How-To Module</a:t>
          </a:r>
          <a:endParaRPr lang="en-PH" sz="1200" b="0" kern="1200" dirty="0"/>
        </a:p>
      </dsp:txBody>
      <dsp:txXfrm>
        <a:off x="117393" y="2615323"/>
        <a:ext cx="820704" cy="509574"/>
      </dsp:txXfrm>
    </dsp:sp>
    <dsp:sp modelId="{796E2750-10EE-472B-9217-32E32D93D7CC}">
      <dsp:nvSpPr>
        <dsp:cNvPr id="0" name=""/>
        <dsp:cNvSpPr/>
      </dsp:nvSpPr>
      <dsp:spPr>
        <a:xfrm>
          <a:off x="1048665" y="2509492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4E2A-6F6D-4AD6-BF52-BA9FEA686BCC}">
      <dsp:nvSpPr>
        <dsp:cNvPr id="0" name=""/>
        <dsp:cNvSpPr/>
      </dsp:nvSpPr>
      <dsp:spPr>
        <a:xfrm>
          <a:off x="1143377" y="2599469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Create Account </a:t>
          </a:r>
          <a:endParaRPr lang="en-PH" sz="1200" kern="1200" dirty="0"/>
        </a:p>
      </dsp:txBody>
      <dsp:txXfrm>
        <a:off x="1159231" y="2615323"/>
        <a:ext cx="820704" cy="509574"/>
      </dsp:txXfrm>
    </dsp:sp>
    <dsp:sp modelId="{9F2C0BDE-0EC2-4754-B990-723A8E0F0284}">
      <dsp:nvSpPr>
        <dsp:cNvPr id="0" name=""/>
        <dsp:cNvSpPr/>
      </dsp:nvSpPr>
      <dsp:spPr>
        <a:xfrm>
          <a:off x="1048665" y="3298684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1DCC-948E-4377-B972-4E9B2045816E}">
      <dsp:nvSpPr>
        <dsp:cNvPr id="0" name=""/>
        <dsp:cNvSpPr/>
      </dsp:nvSpPr>
      <dsp:spPr>
        <a:xfrm>
          <a:off x="1143377" y="3388661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Log In</a:t>
          </a:r>
          <a:endParaRPr lang="en-PH" sz="1200" kern="1200" dirty="0"/>
        </a:p>
      </dsp:txBody>
      <dsp:txXfrm>
        <a:off x="1159231" y="3404515"/>
        <a:ext cx="820704" cy="509574"/>
      </dsp:txXfrm>
    </dsp:sp>
    <dsp:sp modelId="{78F68D68-3F80-42D4-90A3-A3AAD775A149}">
      <dsp:nvSpPr>
        <dsp:cNvPr id="0" name=""/>
        <dsp:cNvSpPr/>
      </dsp:nvSpPr>
      <dsp:spPr>
        <a:xfrm>
          <a:off x="2611422" y="2509492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8325-E5D8-4F94-A117-BB283C4AA14F}">
      <dsp:nvSpPr>
        <dsp:cNvPr id="0" name=""/>
        <dsp:cNvSpPr/>
      </dsp:nvSpPr>
      <dsp:spPr>
        <a:xfrm>
          <a:off x="2706134" y="2599469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List a Vehicle</a:t>
          </a:r>
          <a:endParaRPr lang="en-PH" sz="1200" kern="1200" dirty="0"/>
        </a:p>
      </dsp:txBody>
      <dsp:txXfrm>
        <a:off x="2721988" y="2615323"/>
        <a:ext cx="820704" cy="509574"/>
      </dsp:txXfrm>
    </dsp:sp>
    <dsp:sp modelId="{D72A7D99-7F40-463C-8956-D3AD6181307A}">
      <dsp:nvSpPr>
        <dsp:cNvPr id="0" name=""/>
        <dsp:cNvSpPr/>
      </dsp:nvSpPr>
      <dsp:spPr>
        <a:xfrm>
          <a:off x="2090852" y="3323399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3A04-CC50-4152-BBA8-5BC1F149C29B}">
      <dsp:nvSpPr>
        <dsp:cNvPr id="0" name=""/>
        <dsp:cNvSpPr/>
      </dsp:nvSpPr>
      <dsp:spPr>
        <a:xfrm>
          <a:off x="2185565" y="3413376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Input Vehicle Information</a:t>
          </a:r>
          <a:endParaRPr lang="en-PH" sz="1200" kern="1200" dirty="0"/>
        </a:p>
      </dsp:txBody>
      <dsp:txXfrm>
        <a:off x="2201419" y="3429230"/>
        <a:ext cx="820704" cy="509574"/>
      </dsp:txXfrm>
    </dsp:sp>
    <dsp:sp modelId="{8FE8B806-F90F-48DB-87F1-B2D54E01C98B}">
      <dsp:nvSpPr>
        <dsp:cNvPr id="0" name=""/>
        <dsp:cNvSpPr/>
      </dsp:nvSpPr>
      <dsp:spPr>
        <a:xfrm>
          <a:off x="3122990" y="3322073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A6FC2-8FCE-4650-9338-2EB7007F42FA}">
      <dsp:nvSpPr>
        <dsp:cNvPr id="0" name=""/>
        <dsp:cNvSpPr/>
      </dsp:nvSpPr>
      <dsp:spPr>
        <a:xfrm>
          <a:off x="3217702" y="3412050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Upload Documents</a:t>
          </a:r>
          <a:endParaRPr lang="en-PH" sz="1200" kern="1200" dirty="0"/>
        </a:p>
      </dsp:txBody>
      <dsp:txXfrm>
        <a:off x="3233556" y="3427904"/>
        <a:ext cx="820704" cy="509574"/>
      </dsp:txXfrm>
    </dsp:sp>
    <dsp:sp modelId="{E7BA65C3-E9F2-458F-8433-E7E28E16007D}">
      <dsp:nvSpPr>
        <dsp:cNvPr id="0" name=""/>
        <dsp:cNvSpPr/>
      </dsp:nvSpPr>
      <dsp:spPr>
        <a:xfrm>
          <a:off x="5736936" y="2509492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B466C-06C8-41DF-B055-1FBEE94B1770}">
      <dsp:nvSpPr>
        <dsp:cNvPr id="0" name=""/>
        <dsp:cNvSpPr/>
      </dsp:nvSpPr>
      <dsp:spPr>
        <a:xfrm>
          <a:off x="5831648" y="2599469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Rent a Vehicle</a:t>
          </a:r>
          <a:endParaRPr lang="en-PH" sz="1200" kern="1200" dirty="0"/>
        </a:p>
      </dsp:txBody>
      <dsp:txXfrm>
        <a:off x="5847502" y="2615323"/>
        <a:ext cx="820704" cy="509574"/>
      </dsp:txXfrm>
    </dsp:sp>
    <dsp:sp modelId="{C25A7BCB-0C90-49B6-B7A7-400AFFF96F22}">
      <dsp:nvSpPr>
        <dsp:cNvPr id="0" name=""/>
        <dsp:cNvSpPr/>
      </dsp:nvSpPr>
      <dsp:spPr>
        <a:xfrm>
          <a:off x="4174179" y="3298684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9AB1B-522C-41C5-87CA-D80496600998}">
      <dsp:nvSpPr>
        <dsp:cNvPr id="0" name=""/>
        <dsp:cNvSpPr/>
      </dsp:nvSpPr>
      <dsp:spPr>
        <a:xfrm>
          <a:off x="4268891" y="3388661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Search</a:t>
          </a:r>
          <a:endParaRPr lang="en-PH" sz="1200" kern="1200" dirty="0"/>
        </a:p>
      </dsp:txBody>
      <dsp:txXfrm>
        <a:off x="4284745" y="3404515"/>
        <a:ext cx="820704" cy="509574"/>
      </dsp:txXfrm>
    </dsp:sp>
    <dsp:sp modelId="{CDE45E0A-01E8-426C-B296-C36638D0BFEE}">
      <dsp:nvSpPr>
        <dsp:cNvPr id="0" name=""/>
        <dsp:cNvSpPr/>
      </dsp:nvSpPr>
      <dsp:spPr>
        <a:xfrm>
          <a:off x="5216017" y="3298684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EFF5F-A8E8-4510-9D97-8C1D3F7C9E8E}">
      <dsp:nvSpPr>
        <dsp:cNvPr id="0" name=""/>
        <dsp:cNvSpPr/>
      </dsp:nvSpPr>
      <dsp:spPr>
        <a:xfrm>
          <a:off x="5310729" y="3388661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Vehicle Details</a:t>
          </a:r>
          <a:endParaRPr lang="en-PH" sz="1200" kern="1200" dirty="0"/>
        </a:p>
      </dsp:txBody>
      <dsp:txXfrm>
        <a:off x="5326583" y="3404515"/>
        <a:ext cx="820704" cy="509574"/>
      </dsp:txXfrm>
    </dsp:sp>
    <dsp:sp modelId="{EA440C0C-63BD-4F3C-A198-6D6B563883DB}">
      <dsp:nvSpPr>
        <dsp:cNvPr id="0" name=""/>
        <dsp:cNvSpPr/>
      </dsp:nvSpPr>
      <dsp:spPr>
        <a:xfrm>
          <a:off x="5216017" y="4087876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60399-013C-471F-924F-DEC89F3DFD88}">
      <dsp:nvSpPr>
        <dsp:cNvPr id="0" name=""/>
        <dsp:cNvSpPr/>
      </dsp:nvSpPr>
      <dsp:spPr>
        <a:xfrm>
          <a:off x="5310729" y="4177853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Profile</a:t>
          </a:r>
          <a:endParaRPr lang="en-PH" sz="1200" kern="1200" dirty="0"/>
        </a:p>
      </dsp:txBody>
      <dsp:txXfrm>
        <a:off x="5326583" y="4193707"/>
        <a:ext cx="820704" cy="509574"/>
      </dsp:txXfrm>
    </dsp:sp>
    <dsp:sp modelId="{320D0201-221C-4A96-B759-0D3C07FBF93D}">
      <dsp:nvSpPr>
        <dsp:cNvPr id="0" name=""/>
        <dsp:cNvSpPr/>
      </dsp:nvSpPr>
      <dsp:spPr>
        <a:xfrm>
          <a:off x="6257855" y="3298684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7BA6-68A2-46C6-85B9-0ED70F93207F}">
      <dsp:nvSpPr>
        <dsp:cNvPr id="0" name=""/>
        <dsp:cNvSpPr/>
      </dsp:nvSpPr>
      <dsp:spPr>
        <a:xfrm>
          <a:off x="6352567" y="3388661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 Book Vehicle</a:t>
          </a:r>
          <a:endParaRPr lang="en-PH" sz="1200" kern="1200" dirty="0"/>
        </a:p>
      </dsp:txBody>
      <dsp:txXfrm>
        <a:off x="6368421" y="3404515"/>
        <a:ext cx="820704" cy="509574"/>
      </dsp:txXfrm>
    </dsp:sp>
    <dsp:sp modelId="{E6C9A335-B9FC-4E4B-833B-8F9AF1CF8E1D}">
      <dsp:nvSpPr>
        <dsp:cNvPr id="0" name=""/>
        <dsp:cNvSpPr/>
      </dsp:nvSpPr>
      <dsp:spPr>
        <a:xfrm>
          <a:off x="7299693" y="3298684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4C127-0419-4F7B-977E-CF00D2E7A2C0}">
      <dsp:nvSpPr>
        <dsp:cNvPr id="0" name=""/>
        <dsp:cNvSpPr/>
      </dsp:nvSpPr>
      <dsp:spPr>
        <a:xfrm>
          <a:off x="7394405" y="3388661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Cancel Booking</a:t>
          </a:r>
          <a:endParaRPr lang="en-PH" sz="1200" kern="1200" dirty="0"/>
        </a:p>
      </dsp:txBody>
      <dsp:txXfrm>
        <a:off x="7410259" y="3404515"/>
        <a:ext cx="820704" cy="509574"/>
      </dsp:txXfrm>
    </dsp:sp>
    <dsp:sp modelId="{8627282E-C823-4A97-95C9-D8E317FF48B7}">
      <dsp:nvSpPr>
        <dsp:cNvPr id="0" name=""/>
        <dsp:cNvSpPr/>
      </dsp:nvSpPr>
      <dsp:spPr>
        <a:xfrm>
          <a:off x="8862450" y="2509492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BE0D8-703E-4096-839E-07227D10DA39}">
      <dsp:nvSpPr>
        <dsp:cNvPr id="0" name=""/>
        <dsp:cNvSpPr/>
      </dsp:nvSpPr>
      <dsp:spPr>
        <a:xfrm>
          <a:off x="8957162" y="2599469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Approve/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Decline Request</a:t>
          </a:r>
          <a:endParaRPr lang="en-PH" sz="1200" kern="1200" dirty="0"/>
        </a:p>
      </dsp:txBody>
      <dsp:txXfrm>
        <a:off x="8973016" y="2615323"/>
        <a:ext cx="820704" cy="509574"/>
      </dsp:txXfrm>
    </dsp:sp>
    <dsp:sp modelId="{9CD4441F-E9D2-4025-99E6-22DB7BF3132C}">
      <dsp:nvSpPr>
        <dsp:cNvPr id="0" name=""/>
        <dsp:cNvSpPr/>
      </dsp:nvSpPr>
      <dsp:spPr>
        <a:xfrm>
          <a:off x="8341531" y="3298684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CE57-9B81-4DE8-87D1-D823850ED356}">
      <dsp:nvSpPr>
        <dsp:cNvPr id="0" name=""/>
        <dsp:cNvSpPr/>
      </dsp:nvSpPr>
      <dsp:spPr>
        <a:xfrm>
          <a:off x="8436243" y="3388661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Trip Details</a:t>
          </a:r>
          <a:endParaRPr lang="en-PH" sz="1200" kern="1200" dirty="0"/>
        </a:p>
      </dsp:txBody>
      <dsp:txXfrm>
        <a:off x="8452097" y="3404515"/>
        <a:ext cx="820704" cy="509574"/>
      </dsp:txXfrm>
    </dsp:sp>
    <dsp:sp modelId="{DB23EC0A-7441-452E-988B-01508BCECC76}">
      <dsp:nvSpPr>
        <dsp:cNvPr id="0" name=""/>
        <dsp:cNvSpPr/>
      </dsp:nvSpPr>
      <dsp:spPr>
        <a:xfrm>
          <a:off x="9383369" y="3298684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81AFD-BCCA-40EB-ACFF-790A39BB7CDD}">
      <dsp:nvSpPr>
        <dsp:cNvPr id="0" name=""/>
        <dsp:cNvSpPr/>
      </dsp:nvSpPr>
      <dsp:spPr>
        <a:xfrm>
          <a:off x="9478081" y="3388661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Profile</a:t>
          </a:r>
          <a:endParaRPr lang="en-PH" sz="1200" kern="1200" dirty="0"/>
        </a:p>
      </dsp:txBody>
      <dsp:txXfrm>
        <a:off x="9493935" y="3404515"/>
        <a:ext cx="820704" cy="509574"/>
      </dsp:txXfrm>
    </dsp:sp>
    <dsp:sp modelId="{0868834C-B8F1-4844-B744-5B900BC52607}">
      <dsp:nvSpPr>
        <dsp:cNvPr id="0" name=""/>
        <dsp:cNvSpPr/>
      </dsp:nvSpPr>
      <dsp:spPr>
        <a:xfrm>
          <a:off x="9904288" y="2509492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4D597-B3AA-4919-BE97-10C339007B87}">
      <dsp:nvSpPr>
        <dsp:cNvPr id="0" name=""/>
        <dsp:cNvSpPr/>
      </dsp:nvSpPr>
      <dsp:spPr>
        <a:xfrm>
          <a:off x="9999000" y="2599469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Write Feedback</a:t>
          </a:r>
          <a:endParaRPr lang="en-PH" sz="1200" kern="1200" dirty="0"/>
        </a:p>
      </dsp:txBody>
      <dsp:txXfrm>
        <a:off x="10014854" y="2615323"/>
        <a:ext cx="820704" cy="509574"/>
      </dsp:txXfrm>
    </dsp:sp>
    <dsp:sp modelId="{0A4F2873-8078-49A6-A7BF-B6E4A512997A}">
      <dsp:nvSpPr>
        <dsp:cNvPr id="0" name=""/>
        <dsp:cNvSpPr/>
      </dsp:nvSpPr>
      <dsp:spPr>
        <a:xfrm>
          <a:off x="10946126" y="2509492"/>
          <a:ext cx="852412" cy="541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1F32-956C-4084-9306-224C94B2C86C}">
      <dsp:nvSpPr>
        <dsp:cNvPr id="0" name=""/>
        <dsp:cNvSpPr/>
      </dsp:nvSpPr>
      <dsp:spPr>
        <a:xfrm>
          <a:off x="11040838" y="2599469"/>
          <a:ext cx="852412" cy="541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Generate Reports</a:t>
          </a:r>
          <a:endParaRPr lang="en-PH" sz="1200" kern="1200" dirty="0"/>
        </a:p>
      </dsp:txBody>
      <dsp:txXfrm>
        <a:off x="11056692" y="2615323"/>
        <a:ext cx="820704" cy="509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5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22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8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37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4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5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50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E13-A716-4F28-BDC3-EA651549DE62}" type="datetimeFigureOut">
              <a:rPr lang="en-PH" smtClean="0"/>
              <a:t>09/01/2018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6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489837"/>
              </p:ext>
            </p:extLst>
          </p:nvPr>
        </p:nvGraphicFramePr>
        <p:xfrm>
          <a:off x="167424" y="141669"/>
          <a:ext cx="11900079" cy="643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8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Angela  Salamat</dc:creator>
  <cp:lastModifiedBy>Martha Angela  Salamat</cp:lastModifiedBy>
  <cp:revision>8</cp:revision>
  <dcterms:created xsi:type="dcterms:W3CDTF">2017-12-03T11:01:21Z</dcterms:created>
  <dcterms:modified xsi:type="dcterms:W3CDTF">2018-01-08T19:31:59Z</dcterms:modified>
</cp:coreProperties>
</file>