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47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90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49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277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06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4580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09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658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1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715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097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392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583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2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93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32E4-2320-4BDA-9306-DFC2C01BB6A3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7B07BE-0EAC-49ED-8AAB-466C7AA8C5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92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A257-6B4F-4F3C-9111-86E66BCE7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38470"/>
            <a:ext cx="7766936" cy="1311965"/>
          </a:xfrm>
        </p:spPr>
        <p:txBody>
          <a:bodyPr/>
          <a:lstStyle/>
          <a:p>
            <a:pPr algn="ctr"/>
            <a:r>
              <a:rPr lang="en-PH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CSPROJ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BEE8D-FE1B-4EBA-A5C0-EDC920107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631" y="3578086"/>
            <a:ext cx="10539160" cy="3279913"/>
          </a:xfrm>
        </p:spPr>
        <p:txBody>
          <a:bodyPr>
            <a:normAutofit/>
          </a:bodyPr>
          <a:lstStyle/>
          <a:p>
            <a:pPr algn="ctr"/>
            <a:r>
              <a:rPr lang="en-PH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Hurley Evangelista </a:t>
            </a:r>
          </a:p>
          <a:p>
            <a:pPr algn="ctr"/>
            <a:r>
              <a:rPr lang="en-PH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Emmanuel Devera </a:t>
            </a:r>
          </a:p>
          <a:p>
            <a:pPr algn="ctr"/>
            <a:r>
              <a:rPr lang="en-PH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Alyssa Fernandez  </a:t>
            </a:r>
          </a:p>
          <a:p>
            <a:pPr algn="ctr"/>
            <a:r>
              <a:rPr lang="en-PH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Miguel </a:t>
            </a:r>
            <a:r>
              <a:rPr lang="en-PH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Matawaran</a:t>
            </a:r>
            <a:r>
              <a:rPr lang="en-PH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95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 Diagram</a:t>
            </a:r>
          </a:p>
        </p:txBody>
      </p:sp>
      <p:pic>
        <p:nvPicPr>
          <p:cNvPr id="4" name="Picture 3" descr="C:\Users\Mico\Desktop\Context Diagram.PNG">
            <a:extLst>
              <a:ext uri="{FF2B5EF4-FFF2-40B4-BE49-F238E27FC236}">
                <a16:creationId xmlns:a16="http://schemas.microsoft.com/office/drawing/2014/main" id="{F1759C85-217D-4FA6-A469-6075E49D48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4" y="1007011"/>
            <a:ext cx="9713843" cy="5239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78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Diagram 0</a:t>
            </a:r>
          </a:p>
        </p:txBody>
      </p:sp>
      <p:pic>
        <p:nvPicPr>
          <p:cNvPr id="4" name="Picture 3" descr="C:\Users\Mico\Desktop\Diagram 0.PNG">
            <a:extLst>
              <a:ext uri="{FF2B5EF4-FFF2-40B4-BE49-F238E27FC236}">
                <a16:creationId xmlns:a16="http://schemas.microsoft.com/office/drawing/2014/main" id="{B673E420-0D52-4F75-B6B1-22376D11ED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23" y="816639"/>
            <a:ext cx="9878226" cy="5882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55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ID String (UID / Database)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86854-81D2-4FE8-9837-5788D0236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5156" y="1073122"/>
            <a:ext cx="8179905" cy="51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9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 Diagram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C:\Users\Mico\Desktop\class.PNG">
            <a:extLst>
              <a:ext uri="{FF2B5EF4-FFF2-40B4-BE49-F238E27FC236}">
                <a16:creationId xmlns:a16="http://schemas.microsoft.com/office/drawing/2014/main" id="{C87F488E-EC38-4080-87D5-6267FF5D07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6" y="816639"/>
            <a:ext cx="10416208" cy="575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46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 Diagram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E630C-E6E3-4058-99FE-9FEFFE5B68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0963" y="890546"/>
            <a:ext cx="9253535" cy="549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Composite Diagram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79E31-86AF-4968-AC93-6B7CE0071E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3517" y="1243460"/>
            <a:ext cx="10375891" cy="51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0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Case Diagram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8AA2B-929F-4B20-9909-A7EEB31AAC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6392" y="0"/>
            <a:ext cx="7441656" cy="2912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FBED70-4E61-464C-8EC7-0A93A10993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2505" y="2912110"/>
            <a:ext cx="7085543" cy="3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BA874-2010-4584-AD27-029D7BB263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4813" y="0"/>
            <a:ext cx="10220739" cy="23986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D28705-51A3-42EE-993A-0D8FEAC067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4813" y="2398644"/>
            <a:ext cx="10220739" cy="2676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300B8-EA64-486A-8F78-ECCBFC0D1D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812" y="5075584"/>
            <a:ext cx="10220739" cy="1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Diagram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C:\Users\Mico\Desktop\asd.PNG">
            <a:extLst>
              <a:ext uri="{FF2B5EF4-FFF2-40B4-BE49-F238E27FC236}">
                <a16:creationId xmlns:a16="http://schemas.microsoft.com/office/drawing/2014/main" id="{4B390116-46C7-479A-B60D-383F345F6E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3" y="1052374"/>
            <a:ext cx="10143881" cy="5388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83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 Diagram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 descr="C:\Users\Dell 780 Ddr3\Desktop\Screenshots finalized\communication.PNG">
            <a:extLst>
              <a:ext uri="{FF2B5EF4-FFF2-40B4-BE49-F238E27FC236}">
                <a16:creationId xmlns:a16="http://schemas.microsoft.com/office/drawing/2014/main" id="{B2407DA7-853B-4AA1-8ED6-CA04061A88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21" y="816639"/>
            <a:ext cx="9903957" cy="5549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05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74B-8E68-4CF3-BF72-9451A921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278296"/>
            <a:ext cx="9128228" cy="980661"/>
          </a:xfrm>
        </p:spPr>
        <p:txBody>
          <a:bodyPr>
            <a:normAutofit/>
          </a:bodyPr>
          <a:lstStyle/>
          <a:p>
            <a:r>
              <a:rPr lang="en-PH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</a:t>
            </a:r>
            <a:endParaRPr lang="en-PH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3FDC-AB1D-4114-AD85-EED96AFE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855304"/>
            <a:ext cx="9766852" cy="4724399"/>
          </a:xfrm>
        </p:spPr>
        <p:txBody>
          <a:bodyPr>
            <a:normAutofit/>
          </a:bodyPr>
          <a:lstStyle/>
          <a:p>
            <a:pPr lvl="0" algn="just" fontAlgn="base"/>
            <a:r>
              <a:rPr lang="en-PH" sz="3200" dirty="0"/>
              <a:t>To expand the scope of Barangay Magallanes services in terms of receiving incident reports.</a:t>
            </a:r>
          </a:p>
          <a:p>
            <a:pPr lvl="0" algn="just" fontAlgn="base"/>
            <a:r>
              <a:rPr lang="en-PH" sz="3200" dirty="0"/>
              <a:t>To provide evidence or supporting details when reporting an incident to the client.</a:t>
            </a:r>
          </a:p>
          <a:p>
            <a:pPr marL="0" indent="0" algn="just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510936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Timing Diagram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 descr="C:\Users\Dell 780 Ddr3\Downloads\26655465_1993368247355000_1305747774_o.png">
            <a:extLst>
              <a:ext uri="{FF2B5EF4-FFF2-40B4-BE49-F238E27FC236}">
                <a16:creationId xmlns:a16="http://schemas.microsoft.com/office/drawing/2014/main" id="{94F9559B-C971-4A67-A35E-8EFC323253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" y="2107907"/>
            <a:ext cx="10930598" cy="3036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29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 Diagram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07E64-0930-4A2A-8455-2704C29C7D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244" y="1280160"/>
            <a:ext cx="10965790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09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 Diagram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3A7FB-8147-422C-80D5-7DEE084787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583731"/>
            <a:ext cx="10684566" cy="44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1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1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A259-742B-48D0-B39A-16E17D1C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8540"/>
            <a:ext cx="8969202" cy="728870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Scope and Limitations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FA37-E596-4366-B7C6-913ED698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13183"/>
            <a:ext cx="9515061" cy="5314121"/>
          </a:xfrm>
        </p:spPr>
        <p:txBody>
          <a:bodyPr/>
          <a:lstStyle/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11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C6A9-3151-4383-A227-331E0A0E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304800"/>
            <a:ext cx="9128228" cy="834887"/>
          </a:xfrm>
        </p:spPr>
        <p:txBody>
          <a:bodyPr/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Application’s Features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1602-6CD2-421D-ABC2-03F7FA05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139687"/>
            <a:ext cx="9128228" cy="5413513"/>
          </a:xfrm>
        </p:spPr>
        <p:txBody>
          <a:bodyPr>
            <a:normAutofit/>
          </a:bodyPr>
          <a:lstStyle/>
          <a:p>
            <a:pPr lvl="0" algn="just"/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 system feature to authenticate the user and to avoid fake reporters.</a:t>
            </a:r>
          </a:p>
          <a:p>
            <a:pPr lvl="0" algn="just"/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video cutter feature to reduce the file size and data that will be consumed.</a:t>
            </a:r>
          </a:p>
          <a:p>
            <a:pPr lvl="0" algn="just"/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Take a snap feature that allows user to send only a picture of an event.</a:t>
            </a:r>
          </a:p>
          <a:p>
            <a:pPr algn="just"/>
            <a:r>
              <a:rPr lang="en-PH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DashCamBlue</a:t>
            </a:r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feature that allows user to transfer the video footage of the incident from the dashboard camera to the android device</a:t>
            </a:r>
          </a:p>
        </p:txBody>
      </p:sp>
    </p:spTree>
    <p:extLst>
      <p:ext uri="{BB962C8B-B14F-4D97-AF65-F5344CB8AC3E}">
        <p14:creationId xmlns:p14="http://schemas.microsoft.com/office/powerpoint/2010/main" val="10276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334B-1824-4DE8-938D-D6EB0CBD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278296"/>
            <a:ext cx="8889689" cy="742121"/>
          </a:xfrm>
        </p:spPr>
        <p:txBody>
          <a:bodyPr>
            <a:normAutofit fontScale="90000"/>
          </a:bodyPr>
          <a:lstStyle/>
          <a:p>
            <a:r>
              <a:rPr lang="en-P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Requirements</a:t>
            </a:r>
            <a:b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0D27-C2F3-4D21-B084-D84982F2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192696"/>
            <a:ext cx="9819861" cy="5512903"/>
          </a:xfrm>
        </p:spPr>
        <p:txBody>
          <a:bodyPr>
            <a:normAutofit/>
          </a:bodyPr>
          <a:lstStyle/>
          <a:p>
            <a:pPr lvl="0" algn="just"/>
            <a:r>
              <a:rPr lang="en-PH" sz="3600" dirty="0"/>
              <a:t>Android Studio – </a:t>
            </a:r>
          </a:p>
          <a:p>
            <a:pPr lvl="0" algn="just"/>
            <a:r>
              <a:rPr lang="en-PH" sz="3600" dirty="0"/>
              <a:t>Firebase Database </a:t>
            </a:r>
          </a:p>
          <a:p>
            <a:pPr lvl="0" algn="just"/>
            <a:r>
              <a:rPr lang="en-PH" sz="3600" dirty="0"/>
              <a:t>Firebase Authentication</a:t>
            </a:r>
          </a:p>
          <a:p>
            <a:pPr lvl="0" algn="just"/>
            <a:r>
              <a:rPr lang="en-PH" sz="3600" dirty="0"/>
              <a:t>Firebase Cloud</a:t>
            </a:r>
          </a:p>
        </p:txBody>
      </p:sp>
    </p:spTree>
    <p:extLst>
      <p:ext uri="{BB962C8B-B14F-4D97-AF65-F5344CB8AC3E}">
        <p14:creationId xmlns:p14="http://schemas.microsoft.com/office/powerpoint/2010/main" val="174547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CCCD-429E-4D1D-B857-E2610BB8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33" y="0"/>
            <a:ext cx="3797315" cy="715617"/>
          </a:xfrm>
        </p:spPr>
        <p:txBody>
          <a:bodyPr>
            <a:normAutofit/>
          </a:bodyPr>
          <a:lstStyle/>
          <a:p>
            <a:r>
              <a:rPr lang="en-PH">
                <a:solidFill>
                  <a:schemeClr val="tx1">
                    <a:lumMod val="95000"/>
                    <a:lumOff val="5000"/>
                  </a:schemeClr>
                </a:solidFill>
              </a:rPr>
              <a:t>Screen Layouts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57.png">
            <a:extLst>
              <a:ext uri="{FF2B5EF4-FFF2-40B4-BE49-F238E27FC236}">
                <a16:creationId xmlns:a16="http://schemas.microsoft.com/office/drawing/2014/main" id="{F94786CC-BAF1-4A6E-8298-FAA5818680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0616" y="934486"/>
            <a:ext cx="2850693" cy="5194851"/>
          </a:xfrm>
          <a:prstGeom prst="rect">
            <a:avLst/>
          </a:prstGeom>
          <a:ln/>
        </p:spPr>
      </p:pic>
      <p:pic>
        <p:nvPicPr>
          <p:cNvPr id="5" name="image109.png">
            <a:extLst>
              <a:ext uri="{FF2B5EF4-FFF2-40B4-BE49-F238E27FC236}">
                <a16:creationId xmlns:a16="http://schemas.microsoft.com/office/drawing/2014/main" id="{340D36A4-E224-4DD6-91ED-41E03412CE2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33202" y="914399"/>
            <a:ext cx="3115738" cy="5214937"/>
          </a:xfrm>
          <a:prstGeom prst="rect">
            <a:avLst/>
          </a:prstGeom>
          <a:ln/>
        </p:spPr>
      </p:pic>
      <p:pic>
        <p:nvPicPr>
          <p:cNvPr id="7" name="image92.png">
            <a:extLst>
              <a:ext uri="{FF2B5EF4-FFF2-40B4-BE49-F238E27FC236}">
                <a16:creationId xmlns:a16="http://schemas.microsoft.com/office/drawing/2014/main" id="{8E82F167-BA40-44A6-9366-80D3AC76997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962541" y="934486"/>
            <a:ext cx="3381320" cy="51948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0124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5.png">
            <a:extLst>
              <a:ext uri="{FF2B5EF4-FFF2-40B4-BE49-F238E27FC236}">
                <a16:creationId xmlns:a16="http://schemas.microsoft.com/office/drawing/2014/main" id="{57AC80C9-A50C-402F-8C34-3A7F714E0C7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6858" y="366973"/>
            <a:ext cx="2844643" cy="5795287"/>
          </a:xfrm>
          <a:prstGeom prst="rect">
            <a:avLst/>
          </a:prstGeom>
          <a:ln/>
        </p:spPr>
      </p:pic>
      <p:pic>
        <p:nvPicPr>
          <p:cNvPr id="5" name="image54.png">
            <a:extLst>
              <a:ext uri="{FF2B5EF4-FFF2-40B4-BE49-F238E27FC236}">
                <a16:creationId xmlns:a16="http://schemas.microsoft.com/office/drawing/2014/main" id="{790A5EFD-82DA-445E-ABCD-A311C78B1A5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18597" y="366973"/>
            <a:ext cx="3377958" cy="5653999"/>
          </a:xfrm>
          <a:prstGeom prst="rect">
            <a:avLst/>
          </a:prstGeom>
          <a:ln/>
        </p:spPr>
      </p:pic>
      <p:pic>
        <p:nvPicPr>
          <p:cNvPr id="6" name="image93.png">
            <a:extLst>
              <a:ext uri="{FF2B5EF4-FFF2-40B4-BE49-F238E27FC236}">
                <a16:creationId xmlns:a16="http://schemas.microsoft.com/office/drawing/2014/main" id="{2C5D5BD0-0BAF-46BA-A293-1D2D12016FA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25705" y="508261"/>
            <a:ext cx="3377958" cy="5653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5844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96.png">
            <a:extLst>
              <a:ext uri="{FF2B5EF4-FFF2-40B4-BE49-F238E27FC236}">
                <a16:creationId xmlns:a16="http://schemas.microsoft.com/office/drawing/2014/main" id="{BCF56851-1619-4144-8C13-6E3EF353B63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5575" y="434629"/>
            <a:ext cx="3391052" cy="5860154"/>
          </a:xfrm>
          <a:prstGeom prst="rect">
            <a:avLst/>
          </a:prstGeom>
          <a:ln/>
        </p:spPr>
      </p:pic>
      <p:pic>
        <p:nvPicPr>
          <p:cNvPr id="5" name="image120.png">
            <a:extLst>
              <a:ext uri="{FF2B5EF4-FFF2-40B4-BE49-F238E27FC236}">
                <a16:creationId xmlns:a16="http://schemas.microsoft.com/office/drawing/2014/main" id="{788B5610-80B5-4171-AAED-0608F4EA69B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54857" y="434629"/>
            <a:ext cx="3085630" cy="5860154"/>
          </a:xfrm>
          <a:prstGeom prst="rect">
            <a:avLst/>
          </a:prstGeom>
          <a:ln/>
        </p:spPr>
      </p:pic>
      <p:pic>
        <p:nvPicPr>
          <p:cNvPr id="6" name="image99.png">
            <a:extLst>
              <a:ext uri="{FF2B5EF4-FFF2-40B4-BE49-F238E27FC236}">
                <a16:creationId xmlns:a16="http://schemas.microsoft.com/office/drawing/2014/main" id="{3A2E1EF3-C054-4673-BFF6-D132303997B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178717" y="503583"/>
            <a:ext cx="3356003" cy="5791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9601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69F-C60A-49B5-899D-386FB73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9075219" cy="657612"/>
          </a:xfrm>
        </p:spPr>
        <p:txBody>
          <a:bodyPr/>
          <a:lstStyle/>
          <a:p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FDD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E2710-95C6-4003-84D5-68944E5164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5459" y="716308"/>
            <a:ext cx="9197009" cy="553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43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155</Words>
  <Application>Microsoft Office PowerPoint</Application>
  <PresentationFormat>Widescreen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CSPROJ </vt:lpstr>
      <vt:lpstr>Objectives</vt:lpstr>
      <vt:lpstr>Scope and Limitations</vt:lpstr>
      <vt:lpstr>Application’s Features</vt:lpstr>
      <vt:lpstr>Software Requirements </vt:lpstr>
      <vt:lpstr>Screen Layouts</vt:lpstr>
      <vt:lpstr>PowerPoint Presentation</vt:lpstr>
      <vt:lpstr>PowerPoint Presentation</vt:lpstr>
      <vt:lpstr>FDD</vt:lpstr>
      <vt:lpstr>Context Diagram</vt:lpstr>
      <vt:lpstr>Diagram 0</vt:lpstr>
      <vt:lpstr>User ID String (UID / Database)</vt:lpstr>
      <vt:lpstr>Class Diagram</vt:lpstr>
      <vt:lpstr>Object Diagram</vt:lpstr>
      <vt:lpstr>Composite Diagram</vt:lpstr>
      <vt:lpstr>Use Case Diagram</vt:lpstr>
      <vt:lpstr>PowerPoint Presentation</vt:lpstr>
      <vt:lpstr>Sequence Diagram</vt:lpstr>
      <vt:lpstr>Communication Diagram</vt:lpstr>
      <vt:lpstr>Timing Diagram</vt:lpstr>
      <vt:lpstr>Component Diagram</vt:lpstr>
      <vt:lpstr>Package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CSPROJ</dc:title>
  <dc:creator>Emmanuel Devera</dc:creator>
  <cp:lastModifiedBy>Emmanuel   Devera</cp:lastModifiedBy>
  <cp:revision>6</cp:revision>
  <dcterms:created xsi:type="dcterms:W3CDTF">2018-02-27T13:09:23Z</dcterms:created>
  <dcterms:modified xsi:type="dcterms:W3CDTF">2018-02-27T13:32:24Z</dcterms:modified>
</cp:coreProperties>
</file>