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18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660043"/>
            <a:ext cx="8915399" cy="2262781"/>
          </a:xfrm>
        </p:spPr>
        <p:txBody>
          <a:bodyPr/>
          <a:lstStyle/>
          <a:p>
            <a:r>
              <a:rPr lang="en-US" dirty="0" smtClean="0"/>
              <a:t>Fort Andres </a:t>
            </a:r>
            <a:r>
              <a:rPr lang="en-US" dirty="0" err="1" smtClean="0"/>
              <a:t>Bonifacio</a:t>
            </a:r>
            <a:r>
              <a:rPr lang="en-US" dirty="0" smtClean="0"/>
              <a:t> Evangelical Church</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Markim</a:t>
            </a:r>
            <a:r>
              <a:rPr lang="en-US" dirty="0" smtClean="0"/>
              <a:t> John Africa</a:t>
            </a:r>
          </a:p>
          <a:p>
            <a:r>
              <a:rPr lang="en-US" dirty="0" smtClean="0"/>
              <a:t>Ave Jay Moradillo</a:t>
            </a:r>
          </a:p>
          <a:p>
            <a:r>
              <a:rPr lang="en-US" dirty="0" err="1" smtClean="0"/>
              <a:t>Jhun</a:t>
            </a:r>
            <a:r>
              <a:rPr lang="en-US" dirty="0" smtClean="0"/>
              <a:t> Michael </a:t>
            </a:r>
            <a:r>
              <a:rPr lang="en-US" dirty="0" err="1" smtClean="0"/>
              <a:t>Tabudlong</a:t>
            </a:r>
            <a:endParaRPr lang="en-US" dirty="0"/>
          </a:p>
        </p:txBody>
      </p:sp>
      <p:sp>
        <p:nvSpPr>
          <p:cNvPr id="4" name="TextBox 3"/>
          <p:cNvSpPr txBox="1"/>
          <p:nvPr/>
        </p:nvSpPr>
        <p:spPr>
          <a:xfrm>
            <a:off x="2589213" y="3258355"/>
            <a:ext cx="5949480" cy="369332"/>
          </a:xfrm>
          <a:prstGeom prst="rect">
            <a:avLst/>
          </a:prstGeom>
          <a:noFill/>
        </p:spPr>
        <p:txBody>
          <a:bodyPr wrap="square" rtlCol="0">
            <a:spAutoFit/>
          </a:bodyPr>
          <a:lstStyle/>
          <a:p>
            <a:r>
              <a:rPr lang="en-US" b="1" dirty="0" smtClean="0"/>
              <a:t>Church Management System</a:t>
            </a:r>
            <a:endParaRPr lang="en-US" b="1" dirty="0"/>
          </a:p>
        </p:txBody>
      </p:sp>
    </p:spTree>
    <p:extLst>
      <p:ext uri="{BB962C8B-B14F-4D97-AF65-F5344CB8AC3E}">
        <p14:creationId xmlns:p14="http://schemas.microsoft.com/office/powerpoint/2010/main" val="1730964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Profile</a:t>
            </a:r>
            <a:endParaRPr lang="en-US" dirty="0"/>
          </a:p>
        </p:txBody>
      </p:sp>
      <p:sp>
        <p:nvSpPr>
          <p:cNvPr id="3" name="Content Placeholder 2"/>
          <p:cNvSpPr>
            <a:spLocks noGrp="1"/>
          </p:cNvSpPr>
          <p:nvPr>
            <p:ph idx="1"/>
          </p:nvPr>
        </p:nvSpPr>
        <p:spPr/>
        <p:txBody>
          <a:bodyPr/>
          <a:lstStyle/>
          <a:p>
            <a:pPr algn="just"/>
            <a:r>
              <a:rPr lang="en-SG" sz="2800" dirty="0"/>
              <a:t>Fort Andres </a:t>
            </a:r>
            <a:r>
              <a:rPr lang="en-SG" sz="2800" dirty="0" err="1"/>
              <a:t>Bonifacio</a:t>
            </a:r>
            <a:r>
              <a:rPr lang="en-SG" sz="2800" dirty="0"/>
              <a:t> Evangelical Church or widely known as FABEC is a Christian church built to serve the community of the Armed Forces of the Philippines as well as the local civilians in the area to spear-head a Christ-</a:t>
            </a:r>
            <a:r>
              <a:rPr lang="en-SG" sz="2800" dirty="0" err="1"/>
              <a:t>centered</a:t>
            </a:r>
            <a:r>
              <a:rPr lang="en-SG" sz="2800" dirty="0"/>
              <a:t>, spirit-filled, and Mission-oriented Community of believers.</a:t>
            </a:r>
            <a:endParaRPr lang="en-US" sz="2800" dirty="0"/>
          </a:p>
          <a:p>
            <a:endParaRPr lang="en-US" dirty="0"/>
          </a:p>
        </p:txBody>
      </p:sp>
    </p:spTree>
    <p:extLst>
      <p:ext uri="{BB962C8B-B14F-4D97-AF65-F5344CB8AC3E}">
        <p14:creationId xmlns:p14="http://schemas.microsoft.com/office/powerpoint/2010/main" val="1241752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a:xfrm>
            <a:off x="2589212" y="1579809"/>
            <a:ext cx="8915400" cy="4724400"/>
          </a:xfrm>
        </p:spPr>
        <p:txBody>
          <a:bodyPr>
            <a:normAutofit lnSpcReduction="10000"/>
          </a:bodyPr>
          <a:lstStyle/>
          <a:p>
            <a:r>
              <a:rPr lang="en-SG" sz="2800" dirty="0" smtClean="0"/>
              <a:t>This </a:t>
            </a:r>
            <a:r>
              <a:rPr lang="en-SG" sz="2800" dirty="0"/>
              <a:t>System will give the user(s) (members of the church) the benefit to access the schedule of events, online prayer request, and ministry updates of the church. </a:t>
            </a:r>
            <a:endParaRPr lang="en-SG" sz="2800" dirty="0" smtClean="0"/>
          </a:p>
          <a:p>
            <a:r>
              <a:rPr lang="en-SG" sz="2800" dirty="0" smtClean="0"/>
              <a:t>This </a:t>
            </a:r>
            <a:r>
              <a:rPr lang="en-SG" sz="2800" dirty="0"/>
              <a:t>system will also have an online registration for those who wants to be members of the church. </a:t>
            </a:r>
            <a:endParaRPr lang="en-SG" sz="2800" dirty="0" smtClean="0"/>
          </a:p>
          <a:p>
            <a:r>
              <a:rPr lang="en-SG" sz="2800" dirty="0" smtClean="0"/>
              <a:t>The </a:t>
            </a:r>
            <a:r>
              <a:rPr lang="en-SG" sz="2800" dirty="0"/>
              <a:t>administrators of this system will be given the privilege to post, review, and keep track of the reports on prayer request, membership, financial statements, events, and church ministry.</a:t>
            </a:r>
            <a:endParaRPr lang="en-US" sz="2800" dirty="0"/>
          </a:p>
          <a:p>
            <a:pPr marL="0" indent="0">
              <a:buNone/>
            </a:pPr>
            <a:endParaRPr lang="en-US" dirty="0"/>
          </a:p>
        </p:txBody>
      </p:sp>
    </p:spTree>
    <p:extLst>
      <p:ext uri="{BB962C8B-B14F-4D97-AF65-F5344CB8AC3E}">
        <p14:creationId xmlns:p14="http://schemas.microsoft.com/office/powerpoint/2010/main" val="3136971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project</a:t>
            </a:r>
            <a:endParaRPr lang="en-US" dirty="0"/>
          </a:p>
        </p:txBody>
      </p:sp>
      <p:sp>
        <p:nvSpPr>
          <p:cNvPr id="3" name="Content Placeholder 2"/>
          <p:cNvSpPr>
            <a:spLocks noGrp="1"/>
          </p:cNvSpPr>
          <p:nvPr>
            <p:ph idx="1"/>
          </p:nvPr>
        </p:nvSpPr>
        <p:spPr/>
        <p:txBody>
          <a:bodyPr/>
          <a:lstStyle/>
          <a:p>
            <a:pPr algn="just"/>
            <a:r>
              <a:rPr lang="en-US" sz="2800" dirty="0"/>
              <a:t>The purpose of the project is to provide the client with an online management system where the church can track and manage the events that are being proposed to the church by its members. Also, this projects provides an informative website that the church can use in spreading the Good News through the social media community.</a:t>
            </a:r>
          </a:p>
          <a:p>
            <a:endParaRPr lang="en-US" dirty="0"/>
          </a:p>
        </p:txBody>
      </p:sp>
    </p:spTree>
    <p:extLst>
      <p:ext uri="{BB962C8B-B14F-4D97-AF65-F5344CB8AC3E}">
        <p14:creationId xmlns:p14="http://schemas.microsoft.com/office/powerpoint/2010/main" val="66827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system modules</a:t>
            </a:r>
            <a:endParaRPr lang="en-US" dirty="0"/>
          </a:p>
        </p:txBody>
      </p:sp>
      <p:sp>
        <p:nvSpPr>
          <p:cNvPr id="4" name="Rectangle 1"/>
          <p:cNvSpPr>
            <a:spLocks noGrp="1" noChangeArrowheads="1"/>
          </p:cNvSpPr>
          <p:nvPr>
            <p:ph idx="1"/>
          </p:nvPr>
        </p:nvSpPr>
        <p:spPr bwMode="auto">
          <a:xfrm>
            <a:off x="2592925" y="2200660"/>
            <a:ext cx="6607797" cy="344709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Login System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 Prayer Request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3. Online Membership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4. Event Registration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5. Calendar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6. News feed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7. Tracking system for their events, church needs, financial statements, etc.</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519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descr="C:\Users\AveJay\Pictures\CSproj\Screenshots\HomePageAnonymous Use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2123365"/>
            <a:ext cx="8326866" cy="4456042"/>
          </a:xfrm>
          <a:prstGeom prst="rect">
            <a:avLst/>
          </a:prstGeom>
          <a:noFill/>
          <a:ln>
            <a:noFill/>
          </a:ln>
        </p:spPr>
      </p:pic>
    </p:spTree>
    <p:extLst>
      <p:ext uri="{BB962C8B-B14F-4D97-AF65-F5344CB8AC3E}">
        <p14:creationId xmlns:p14="http://schemas.microsoft.com/office/powerpoint/2010/main" val="1933471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descr="C:\Users\AveJay\Pictures\CSproj\Screenshots\HomePag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4" y="2047741"/>
            <a:ext cx="8911687" cy="4584879"/>
          </a:xfrm>
          <a:prstGeom prst="rect">
            <a:avLst/>
          </a:prstGeom>
          <a:noFill/>
          <a:ln>
            <a:noFill/>
          </a:ln>
        </p:spPr>
      </p:pic>
    </p:spTree>
    <p:extLst>
      <p:ext uri="{BB962C8B-B14F-4D97-AF65-F5344CB8AC3E}">
        <p14:creationId xmlns:p14="http://schemas.microsoft.com/office/powerpoint/2010/main" val="160632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descr="C:\Users\AveJay\Pictures\CSproj\Screenshots\EventCalendar.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4" y="2047740"/>
            <a:ext cx="8911687" cy="4700789"/>
          </a:xfrm>
          <a:prstGeom prst="rect">
            <a:avLst/>
          </a:prstGeom>
          <a:noFill/>
          <a:ln>
            <a:noFill/>
          </a:ln>
        </p:spPr>
      </p:pic>
    </p:spTree>
    <p:extLst>
      <p:ext uri="{BB962C8B-B14F-4D97-AF65-F5344CB8AC3E}">
        <p14:creationId xmlns:p14="http://schemas.microsoft.com/office/powerpoint/2010/main" val="2283037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descr="C:\Users\AveJay\Pictures\CSproj\Screenshots\Abou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4" y="1905000"/>
            <a:ext cx="8911687" cy="4766256"/>
          </a:xfrm>
          <a:prstGeom prst="rect">
            <a:avLst/>
          </a:prstGeom>
          <a:noFill/>
          <a:ln>
            <a:noFill/>
          </a:ln>
        </p:spPr>
      </p:pic>
    </p:spTree>
    <p:extLst>
      <p:ext uri="{BB962C8B-B14F-4D97-AF65-F5344CB8AC3E}">
        <p14:creationId xmlns:p14="http://schemas.microsoft.com/office/powerpoint/2010/main" val="351232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TotalTime>
  <Words>215</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Fort Andres Bonifacio Evangelical Church</vt:lpstr>
      <vt:lpstr>Clients Profile</vt:lpstr>
      <vt:lpstr>Project Objectives</vt:lpstr>
      <vt:lpstr>Purpose of the project</vt:lpstr>
      <vt:lpstr>Application system modules</vt:lpstr>
      <vt:lpstr>Screen Shots</vt:lpstr>
      <vt:lpstr>Screen Shots</vt:lpstr>
      <vt:lpstr>Screen Shots</vt:lpstr>
      <vt:lpstr>Screen Shots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 Andres Bonifacio Evangelical Church</dc:title>
  <dc:creator>Ave Jay Moradillo</dc:creator>
  <cp:lastModifiedBy>Ave Jay Moradillo</cp:lastModifiedBy>
  <cp:revision>4</cp:revision>
  <dcterms:created xsi:type="dcterms:W3CDTF">2015-02-27T03:54:51Z</dcterms:created>
  <dcterms:modified xsi:type="dcterms:W3CDTF">2015-02-27T04:23:53Z</dcterms:modified>
</cp:coreProperties>
</file>