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71" r:id="rId8"/>
    <p:sldId id="272" r:id="rId9"/>
    <p:sldId id="273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7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9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8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9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76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690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04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7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7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6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8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4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0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3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8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>
                <a:solidFill>
                  <a:schemeClr val="accent1"/>
                </a:solidFill>
                <a:latin typeface="Monotype Corsiva" panose="03010101010201010101" pitchFamily="66" charset="0"/>
              </a:rPr>
              <a:t>Mary </a:t>
            </a:r>
            <a:r>
              <a:rPr lang="en-PH" dirty="0">
                <a:solidFill>
                  <a:schemeClr val="accent1"/>
                </a:solidFill>
                <a:latin typeface="Monotype Corsiva" panose="03010101010201010101" pitchFamily="66" charset="0"/>
              </a:rPr>
              <a:t>K</a:t>
            </a:r>
            <a:r>
              <a:rPr lang="en-PH" dirty="0" smtClean="0">
                <a:solidFill>
                  <a:schemeClr val="accent1"/>
                </a:solidFill>
                <a:latin typeface="Monotype Corsiva" panose="03010101010201010101" pitchFamily="66" charset="0"/>
              </a:rPr>
              <a:t>ay </a:t>
            </a:r>
            <a:r>
              <a:rPr lang="en-PH" dirty="0">
                <a:solidFill>
                  <a:schemeClr val="accent1"/>
                </a:solidFill>
                <a:latin typeface="Monotype Corsiva" panose="03010101010201010101" pitchFamily="66" charset="0"/>
              </a:rPr>
              <a:t>I</a:t>
            </a:r>
            <a:r>
              <a:rPr lang="en-PH" dirty="0" smtClean="0">
                <a:solidFill>
                  <a:schemeClr val="accent1"/>
                </a:solidFill>
                <a:latin typeface="Monotype Corsiva" panose="03010101010201010101" pitchFamily="66" charset="0"/>
              </a:rPr>
              <a:t>nventory </a:t>
            </a:r>
            <a:r>
              <a:rPr lang="en-PH" dirty="0">
                <a:solidFill>
                  <a:schemeClr val="accent1"/>
                </a:solidFill>
                <a:latin typeface="Monotype Corsiva" panose="03010101010201010101" pitchFamily="66" charset="0"/>
              </a:rPr>
              <a:t>S</a:t>
            </a:r>
            <a:r>
              <a:rPr lang="en-PH" dirty="0" smtClean="0">
                <a:solidFill>
                  <a:schemeClr val="accent1"/>
                </a:solidFill>
                <a:latin typeface="Monotype Corsiva" panose="03010101010201010101" pitchFamily="66" charset="0"/>
              </a:rPr>
              <a:t>ystem with POS</a:t>
            </a:r>
            <a:endParaRPr lang="en-PH" dirty="0">
              <a:solidFill>
                <a:schemeClr val="accent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PH" i="1" dirty="0" smtClean="0"/>
              <a:t>(Midterm presentation) made by: </a:t>
            </a:r>
            <a:r>
              <a:rPr lang="en-PH" i="1" dirty="0"/>
              <a:t>K</a:t>
            </a:r>
            <a:r>
              <a:rPr lang="en-PH" i="1" dirty="0" smtClean="0"/>
              <a:t>evin </a:t>
            </a:r>
            <a:r>
              <a:rPr lang="en-PH" i="1" dirty="0"/>
              <a:t>M</a:t>
            </a:r>
            <a:r>
              <a:rPr lang="en-PH" i="1" dirty="0" smtClean="0"/>
              <a:t>atthew Austria</a:t>
            </a:r>
          </a:p>
          <a:p>
            <a:r>
              <a:rPr lang="en-PH" i="1" dirty="0" smtClean="0"/>
              <a:t>Princess Hannah </a:t>
            </a:r>
            <a:r>
              <a:rPr lang="en-PH" i="1" dirty="0" err="1"/>
              <a:t>B</a:t>
            </a:r>
            <a:r>
              <a:rPr lang="en-PH" i="1" dirty="0" err="1" smtClean="0"/>
              <a:t>angibang</a:t>
            </a:r>
            <a:endParaRPr lang="en-PH" i="1" dirty="0" smtClean="0"/>
          </a:p>
          <a:p>
            <a:r>
              <a:rPr lang="en-PH" i="1" dirty="0" smtClean="0"/>
              <a:t>Ruby Elizabeth </a:t>
            </a:r>
            <a:r>
              <a:rPr lang="en-PH" i="1" dirty="0" err="1"/>
              <a:t>B</a:t>
            </a:r>
            <a:r>
              <a:rPr lang="en-PH" i="1" dirty="0" err="1" smtClean="0"/>
              <a:t>isbal</a:t>
            </a:r>
            <a:endParaRPr lang="en-PH" i="1" dirty="0" smtClean="0"/>
          </a:p>
          <a:p>
            <a:r>
              <a:rPr lang="en-PH" i="1" dirty="0" smtClean="0"/>
              <a:t>Henley </a:t>
            </a:r>
            <a:r>
              <a:rPr lang="en-PH" i="1" dirty="0" err="1"/>
              <a:t>M</a:t>
            </a:r>
            <a:r>
              <a:rPr lang="en-PH" i="1" dirty="0" err="1" smtClean="0"/>
              <a:t>ccoy</a:t>
            </a:r>
            <a:r>
              <a:rPr lang="en-PH" i="1" dirty="0" smtClean="0"/>
              <a:t> </a:t>
            </a:r>
            <a:r>
              <a:rPr lang="en-PH" i="1" dirty="0" err="1"/>
              <a:t>M</a:t>
            </a:r>
            <a:r>
              <a:rPr lang="en-PH" i="1" dirty="0" err="1" smtClean="0"/>
              <a:t>acagba</a:t>
            </a:r>
            <a:endParaRPr lang="en-PH" i="1" dirty="0" smtClean="0"/>
          </a:p>
        </p:txBody>
      </p:sp>
    </p:spTree>
    <p:extLst>
      <p:ext uri="{BB962C8B-B14F-4D97-AF65-F5344CB8AC3E}">
        <p14:creationId xmlns:p14="http://schemas.microsoft.com/office/powerpoint/2010/main" val="374037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Monotype Corsiva" panose="03010101010201010101" pitchFamily="66" charset="0"/>
              </a:rPr>
              <a:t>ENTITY RELATIONSHIP DIAGRAM (ERD)</a:t>
            </a:r>
            <a:endParaRPr lang="en-PH" dirty="0">
              <a:latin typeface="Monotype Corsiva" panose="03010101010201010101" pitchFamily="6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154072"/>
            <a:ext cx="8893801" cy="57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4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DATA DICTIONARY</a:t>
            </a:r>
            <a:endParaRPr lang="en-PH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51020"/>
            <a:ext cx="9525178" cy="44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9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DATA DICTIONARY</a:t>
            </a:r>
            <a:endParaRPr lang="en-PH" dirty="0">
              <a:latin typeface="Monotype Corsiva" panose="03010101010201010101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78129"/>
            <a:ext cx="9225093" cy="526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Monotype Corsiva" panose="03010101010201010101" pitchFamily="66" charset="0"/>
              </a:rPr>
              <a:t>DATA DICTIONARY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51949" cy="35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0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Monotype Corsiva" panose="03010101010201010101" pitchFamily="66" charset="0"/>
              </a:rPr>
              <a:t>DATA DICTIONARY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18633"/>
            <a:ext cx="8993116" cy="440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6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Monotype Corsiva" panose="03010101010201010101" pitchFamily="66" charset="0"/>
              </a:rPr>
              <a:t>DATA DICTIONARY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894" y="1711817"/>
            <a:ext cx="8641964" cy="41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60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Monotype Corsiva" panose="03010101010201010101" pitchFamily="66" charset="0"/>
              </a:rPr>
              <a:t>DATA DICTIONARY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345451"/>
            <a:ext cx="8323917" cy="22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4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ACTIVITY DIAGRAM</a:t>
            </a:r>
            <a:endParaRPr lang="en-PH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592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CLASS DIAGRAM</a:t>
            </a:r>
            <a:endParaRPr lang="en-PH" dirty="0">
              <a:latin typeface="Monotype Corsiva" panose="03010101010201010101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73746"/>
            <a:ext cx="7098294" cy="50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USER INTERFACE</a:t>
            </a:r>
            <a:endParaRPr lang="en-PH" dirty="0">
              <a:latin typeface="Monotype Corsiva" panose="03010101010201010101" pitchFamily="66" charset="0"/>
            </a:endParaRPr>
          </a:p>
        </p:txBody>
      </p:sp>
      <p:pic>
        <p:nvPicPr>
          <p:cNvPr id="5" name="Content Placeholder 4" descr="Screen Shot 2014-07-18 at 1.50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779" r="-148779"/>
          <a:stretch>
            <a:fillRect/>
          </a:stretch>
        </p:blipFill>
        <p:spPr>
          <a:xfrm>
            <a:off x="2589213" y="2133600"/>
            <a:ext cx="8915400" cy="3778250"/>
          </a:xfrm>
        </p:spPr>
      </p:pic>
    </p:spTree>
    <p:extLst>
      <p:ext uri="{BB962C8B-B14F-4D97-AF65-F5344CB8AC3E}">
        <p14:creationId xmlns:p14="http://schemas.microsoft.com/office/powerpoint/2010/main" val="26331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Event Table</a:t>
            </a:r>
            <a:endParaRPr lang="en-PH" dirty="0">
              <a:latin typeface="Monotype Corsiva" panose="03010101010201010101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088" y="2155825"/>
            <a:ext cx="6343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5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USER INTERFACE</a:t>
            </a:r>
            <a:endParaRPr lang="en-PH" dirty="0">
              <a:latin typeface="Monotype Corsiva" panose="03010101010201010101" pitchFamily="66" charset="0"/>
            </a:endParaRPr>
          </a:p>
        </p:txBody>
      </p:sp>
      <p:pic>
        <p:nvPicPr>
          <p:cNvPr id="5" name="Content Placeholder 4" descr="Screen Shot 2014-07-18 at 1.4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452" r="-143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3104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Monotype Corsiva" panose="03010101010201010101" pitchFamily="66" charset="0"/>
              </a:rPr>
              <a:t>USER INTERFACE</a:t>
            </a:r>
            <a:endParaRPr lang="en-US" dirty="0"/>
          </a:p>
        </p:txBody>
      </p:sp>
      <p:pic>
        <p:nvPicPr>
          <p:cNvPr id="4" name="Content Placeholder 3" descr="Screen Shot 2014-07-18 at 1.50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089" r="-1460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134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USER INTERFACE</a:t>
            </a:r>
            <a:endParaRPr lang="en-PH" dirty="0">
              <a:latin typeface="Monotype Corsiva" panose="03010101010201010101" pitchFamily="66" charset="0"/>
            </a:endParaRPr>
          </a:p>
        </p:txBody>
      </p:sp>
      <p:pic>
        <p:nvPicPr>
          <p:cNvPr id="5" name="Content Placeholder 4" descr="Screen Shot 2014-07-18 at 1.4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452" r="-143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922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Monotype Corsiva" panose="03010101010201010101" pitchFamily="66" charset="0"/>
              </a:rPr>
              <a:t>USER INTERFACE</a:t>
            </a:r>
            <a:endParaRPr lang="en-US" dirty="0"/>
          </a:p>
        </p:txBody>
      </p:sp>
      <p:pic>
        <p:nvPicPr>
          <p:cNvPr id="4" name="Content Placeholder 3" descr="Screen Shot 2014-07-18 at 1.51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706" r="-1477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021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Monotype Corsiva" panose="03010101010201010101" pitchFamily="66" charset="0"/>
              </a:rPr>
              <a:t>USER INTERFACE</a:t>
            </a:r>
            <a:endParaRPr lang="en-US" dirty="0"/>
          </a:p>
        </p:txBody>
      </p:sp>
      <p:pic>
        <p:nvPicPr>
          <p:cNvPr id="4" name="Content Placeholder 3" descr="Screen Shot 2014-07-18 at 2.09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629" r="-1476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8173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USER INTERFACE</a:t>
            </a:r>
            <a:endParaRPr lang="en-PH" dirty="0">
              <a:latin typeface="Monotype Corsiva" panose="03010101010201010101" pitchFamily="66" charset="0"/>
            </a:endParaRPr>
          </a:p>
        </p:txBody>
      </p:sp>
      <p:pic>
        <p:nvPicPr>
          <p:cNvPr id="5" name="Content Placeholder 4" descr="Screen Shot 2014-07-18 at 1.4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452" r="-143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922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USER INTERFACE</a:t>
            </a:r>
            <a:endParaRPr lang="en-PH" dirty="0">
              <a:latin typeface="Monotype Corsiva" panose="03010101010201010101" pitchFamily="66" charset="0"/>
            </a:endParaRPr>
          </a:p>
        </p:txBody>
      </p:sp>
      <p:pic>
        <p:nvPicPr>
          <p:cNvPr id="4" name="Content Placeholder 3" descr="Screen Shot 2014-07-18 at 2.39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375" r="-149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9221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USER INTERFACE</a:t>
            </a:r>
            <a:endParaRPr lang="en-PH" dirty="0">
              <a:latin typeface="Monotype Corsiva" panose="03010101010201010101" pitchFamily="66" charset="0"/>
            </a:endParaRPr>
          </a:p>
        </p:txBody>
      </p:sp>
      <p:pic>
        <p:nvPicPr>
          <p:cNvPr id="7" name="Content Placeholder 6" descr="Screen Shot 2014-07-18 at 2.42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932" r="-146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216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USER INTERFACE</a:t>
            </a:r>
            <a:endParaRPr lang="en-PH" dirty="0">
              <a:latin typeface="Monotype Corsiva" panose="03010101010201010101" pitchFamily="66" charset="0"/>
            </a:endParaRPr>
          </a:p>
        </p:txBody>
      </p:sp>
      <p:pic>
        <p:nvPicPr>
          <p:cNvPr id="4" name="Content Placeholder 3" descr="Screen Shot 2014-07-18 at 2.50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018" r="-1470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21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Monotype Corsiva" panose="03010101010201010101" pitchFamily="66" charset="0"/>
              </a:rPr>
              <a:t>USER INTERFACE</a:t>
            </a:r>
            <a:endParaRPr lang="en-US" dirty="0"/>
          </a:p>
        </p:txBody>
      </p:sp>
      <p:pic>
        <p:nvPicPr>
          <p:cNvPr id="4" name="Content Placeholder 3" descr="Screen Shot 2014-07-18 at 2.59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935" r="-1439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57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Use Case</a:t>
            </a:r>
            <a:endParaRPr lang="en-PH" dirty="0">
              <a:latin typeface="Monotype Corsiva" panose="03010101010201010101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991" y="1625645"/>
            <a:ext cx="7901725" cy="41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7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Monotype Corsiva" panose="03010101010201010101" pitchFamily="66" charset="0"/>
              </a:rPr>
              <a:t>Event Table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040" y="1905000"/>
            <a:ext cx="6315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2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Use Case</a:t>
            </a:r>
            <a:endParaRPr lang="en-PH" dirty="0">
              <a:latin typeface="Monotype Corsiva" panose="03010101010201010101" pitchFamily="6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55737"/>
            <a:ext cx="9048296" cy="43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2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Monotype Corsiva" panose="03010101010201010101" pitchFamily="66" charset="0"/>
              </a:rPr>
              <a:t>Event Table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818" y="1905000"/>
            <a:ext cx="551757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0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Use Case</a:t>
            </a:r>
            <a:endParaRPr lang="en-PH" dirty="0">
              <a:latin typeface="Monotype Corsiva" panose="03010101010201010101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4"/>
            <a:ext cx="8225329" cy="49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9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Context Flow Diagram (CFD</a:t>
            </a:r>
            <a:endParaRPr lang="en-PH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7217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Monotype Corsiva" panose="03010101010201010101" pitchFamily="66" charset="0"/>
              </a:rPr>
              <a:t>Data Flow Diagram (DFD)</a:t>
            </a:r>
            <a:endParaRPr lang="en-PH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348861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</TotalTime>
  <Words>92</Words>
  <Application>Microsoft Macintosh PowerPoint</Application>
  <PresentationFormat>Custom</PresentationFormat>
  <Paragraphs>33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Wisp</vt:lpstr>
      <vt:lpstr>Mary Kay Inventory System with POS</vt:lpstr>
      <vt:lpstr>Event Table</vt:lpstr>
      <vt:lpstr>Use Case</vt:lpstr>
      <vt:lpstr>Event Table</vt:lpstr>
      <vt:lpstr>Use Case</vt:lpstr>
      <vt:lpstr>Event Table</vt:lpstr>
      <vt:lpstr>Use Case</vt:lpstr>
      <vt:lpstr>Context Flow Diagram (CFD</vt:lpstr>
      <vt:lpstr>Data Flow Diagram (DFD)</vt:lpstr>
      <vt:lpstr>ENTITY RELATIONSHIP DIAGRAM (ERD)</vt:lpstr>
      <vt:lpstr>DATA DICTIONARY</vt:lpstr>
      <vt:lpstr>DATA DICTIONARY</vt:lpstr>
      <vt:lpstr>DATA DICTIONARY</vt:lpstr>
      <vt:lpstr>DATA DICTIONARY</vt:lpstr>
      <vt:lpstr>DATA DICTIONARY</vt:lpstr>
      <vt:lpstr>DATA DICTIONARY</vt:lpstr>
      <vt:lpstr>ACTIVITY DIAGRAM</vt:lpstr>
      <vt:lpstr>CLASS DIAGRAM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Mary kay inventory system with pos</dc:title>
  <dc:creator>maverice-pc</dc:creator>
  <cp:lastModifiedBy>RB</cp:lastModifiedBy>
  <cp:revision>14</cp:revision>
  <dcterms:created xsi:type="dcterms:W3CDTF">2014-07-17T11:17:40Z</dcterms:created>
  <dcterms:modified xsi:type="dcterms:W3CDTF">2014-07-18T07:02:21Z</dcterms:modified>
</cp:coreProperties>
</file>