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l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C5ABB5-AE51-4664-B130-B15F65B8CD52}" type="datetimeFigureOut">
              <a:rPr lang="fil-PH" smtClean="0"/>
              <a:t>11/7/2017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D52517-C438-4D39-AA61-4FC0B594153C}" type="slidenum">
              <a:rPr lang="fil-PH" smtClean="0"/>
              <a:t>‹#›</a:t>
            </a:fld>
            <a:endParaRPr lang="fil-P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dirty="0"/>
              <a:t>JIT Ordering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2543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fil-PH" dirty="0"/>
              <a:t>Context Flow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0009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066799"/>
          </a:xfrm>
        </p:spPr>
        <p:txBody>
          <a:bodyPr/>
          <a:lstStyle/>
          <a:p>
            <a:r>
              <a:rPr lang="fil-PH" dirty="0"/>
              <a:t>Data Flow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fil-PH" dirty="0"/>
              <a:t>Activity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fil-PH" dirty="0"/>
              <a:t>Sequence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524000"/>
          </a:xfrm>
        </p:spPr>
        <p:txBody>
          <a:bodyPr/>
          <a:lstStyle/>
          <a:p>
            <a:r>
              <a:rPr lang="fil-PH" dirty="0"/>
              <a:t>Entity Relationship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il-PH" dirty="0"/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3000" dirty="0"/>
              <a:t>use of mobile phones to order and receiving orders from customers</a:t>
            </a:r>
          </a:p>
          <a:p>
            <a:r>
              <a:rPr lang="en-US" sz="3000" dirty="0"/>
              <a:t>Client can’t answer the phone sometimes</a:t>
            </a:r>
          </a:p>
          <a:p>
            <a:r>
              <a:rPr lang="en-US" sz="3000" dirty="0"/>
              <a:t>time-consuming process, inaccurate reports, unorganized business, and misunderstanding between client and customer</a:t>
            </a:r>
          </a:p>
          <a:p>
            <a:r>
              <a:rPr lang="en-US" sz="3000" dirty="0"/>
              <a:t>The team would develop web based application for efficiency of ordering process</a:t>
            </a:r>
          </a:p>
          <a:p>
            <a:endParaRPr lang="fil-PH" sz="3000" dirty="0"/>
          </a:p>
        </p:txBody>
      </p:sp>
    </p:spTree>
    <p:extLst>
      <p:ext uri="{BB962C8B-B14F-4D97-AF65-F5344CB8AC3E}">
        <p14:creationId xmlns:p14="http://schemas.microsoft.com/office/powerpoint/2010/main" val="18466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fil-PH" dirty="0"/>
              <a:t>Purpose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3000" dirty="0"/>
              <a:t>improve the ordering process </a:t>
            </a:r>
          </a:p>
          <a:p>
            <a:r>
              <a:rPr lang="en-US" sz="3000" dirty="0"/>
              <a:t>improve the operation of the company</a:t>
            </a:r>
          </a:p>
          <a:p>
            <a:r>
              <a:rPr lang="en-US" sz="3000" dirty="0"/>
              <a:t>helps to generate reports accurately</a:t>
            </a:r>
          </a:p>
          <a:p>
            <a:r>
              <a:rPr lang="en-US" sz="3000" dirty="0"/>
              <a:t>enhance productivity, and effective online ordering.</a:t>
            </a:r>
            <a:endParaRPr lang="fil-PH" sz="3000" dirty="0"/>
          </a:p>
        </p:txBody>
      </p:sp>
    </p:spTree>
    <p:extLst>
      <p:ext uri="{BB962C8B-B14F-4D97-AF65-F5344CB8AC3E}">
        <p14:creationId xmlns:p14="http://schemas.microsoft.com/office/powerpoint/2010/main" val="21652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fil-PH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To increase efficiency and improve services</a:t>
            </a:r>
          </a:p>
          <a:p>
            <a:pPr lvl="0"/>
            <a:r>
              <a:rPr lang="en-US" sz="3000" dirty="0"/>
              <a:t>To improve the service, sales, and customer satisfaction</a:t>
            </a:r>
            <a:endParaRPr lang="fil-PH" sz="3000" dirty="0"/>
          </a:p>
          <a:p>
            <a:pPr lvl="0"/>
            <a:r>
              <a:rPr lang="en-US" sz="3000" dirty="0"/>
              <a:t>To have a convenient way to order of items.</a:t>
            </a:r>
            <a:endParaRPr lang="fil-PH" sz="3000" dirty="0"/>
          </a:p>
          <a:p>
            <a:r>
              <a:rPr lang="en-US" sz="3000" dirty="0"/>
              <a:t>To create a web based application that is easy to use.</a:t>
            </a:r>
            <a:endParaRPr lang="fil-PH" sz="3000" dirty="0"/>
          </a:p>
          <a:p>
            <a:pPr lvl="0"/>
            <a:endParaRPr lang="en-US" sz="3000" dirty="0"/>
          </a:p>
          <a:p>
            <a:endParaRPr lang="fil-PH" sz="3000" dirty="0"/>
          </a:p>
        </p:txBody>
      </p:sp>
    </p:spTree>
    <p:extLst>
      <p:ext uri="{BB962C8B-B14F-4D97-AF65-F5344CB8AC3E}">
        <p14:creationId xmlns:p14="http://schemas.microsoft.com/office/powerpoint/2010/main" val="2504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fil-PH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3000" dirty="0"/>
              <a:t>provide a web based application using PHP</a:t>
            </a:r>
          </a:p>
          <a:p>
            <a:r>
              <a:rPr lang="en-US" sz="3000" dirty="0"/>
              <a:t>aims to improve the efficiency of ordering process</a:t>
            </a:r>
          </a:p>
          <a:p>
            <a:r>
              <a:rPr lang="en-US" sz="3000" dirty="0"/>
              <a:t>Customer will be able to view the product, price, and description visually</a:t>
            </a:r>
          </a:p>
          <a:p>
            <a:r>
              <a:rPr lang="en-US" sz="3000" dirty="0"/>
              <a:t>There will be 2 users for the system</a:t>
            </a:r>
          </a:p>
          <a:p>
            <a:r>
              <a:rPr lang="en-US" sz="3000" dirty="0"/>
              <a:t>It requires a computer and internet connection to use the system.</a:t>
            </a:r>
            <a:endParaRPr lang="fil-PH" sz="3000" dirty="0"/>
          </a:p>
          <a:p>
            <a:endParaRPr lang="fil-PH" sz="3000" dirty="0"/>
          </a:p>
        </p:txBody>
      </p:sp>
    </p:spTree>
    <p:extLst>
      <p:ext uri="{BB962C8B-B14F-4D97-AF65-F5344CB8AC3E}">
        <p14:creationId xmlns:p14="http://schemas.microsoft.com/office/powerpoint/2010/main" val="531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fil-PH" dirty="0"/>
              <a:t>Review of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b="1" dirty="0"/>
              <a:t>Toyota Inventory Management</a:t>
            </a:r>
          </a:p>
          <a:p>
            <a:pPr marL="0" indent="0">
              <a:buNone/>
            </a:pPr>
            <a:endParaRPr lang="fil-PH" dirty="0"/>
          </a:p>
          <a:p>
            <a:r>
              <a:rPr lang="en-US" b="1" dirty="0"/>
              <a:t>HP (Hewlett-Packard)</a:t>
            </a:r>
          </a:p>
          <a:p>
            <a:endParaRPr lang="fil-PH" dirty="0"/>
          </a:p>
          <a:p>
            <a:r>
              <a:rPr lang="en-US" b="1" dirty="0"/>
              <a:t>Dell </a:t>
            </a:r>
          </a:p>
          <a:p>
            <a:endParaRPr lang="en-US" b="1" dirty="0"/>
          </a:p>
          <a:p>
            <a:r>
              <a:rPr lang="en-US" b="1" dirty="0"/>
              <a:t>Harley Davidson</a:t>
            </a:r>
            <a:endParaRPr lang="fil-PH" dirty="0"/>
          </a:p>
          <a:p>
            <a:endParaRPr lang="fil-PH" dirty="0"/>
          </a:p>
          <a:p>
            <a:endParaRPr lang="fil-PH" dirty="0"/>
          </a:p>
          <a:p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3278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fil-PH" dirty="0"/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E8FA3-0D0E-4F6B-B756-86728328F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5" y="1143000"/>
            <a:ext cx="7123609" cy="5357800"/>
          </a:xfrm>
        </p:spPr>
      </p:pic>
    </p:spTree>
    <p:extLst>
      <p:ext uri="{BB962C8B-B14F-4D97-AF65-F5344CB8AC3E}">
        <p14:creationId xmlns:p14="http://schemas.microsoft.com/office/powerpoint/2010/main" val="2914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il-PH" dirty="0"/>
              <a:t>Event Table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6" y="914400"/>
            <a:ext cx="5943601" cy="3429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96" y="4420301"/>
            <a:ext cx="586740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fil-PH" dirty="0"/>
              <a:t>Functional Decomposition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95400"/>
            <a:ext cx="815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</TotalTime>
  <Words>201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Executive</vt:lpstr>
      <vt:lpstr>JIT Ordering System</vt:lpstr>
      <vt:lpstr>Project Context</vt:lpstr>
      <vt:lpstr>Purpose and Description</vt:lpstr>
      <vt:lpstr>Objectives</vt:lpstr>
      <vt:lpstr>Scope and Limitations</vt:lpstr>
      <vt:lpstr>Review of Related Literature</vt:lpstr>
      <vt:lpstr>Use Case Diagram</vt:lpstr>
      <vt:lpstr>Event Table</vt:lpstr>
      <vt:lpstr>Functional Decomposition Diagram</vt:lpstr>
      <vt:lpstr>Context Flow Diagram</vt:lpstr>
      <vt:lpstr>Data Flow Diagram</vt:lpstr>
      <vt:lpstr>Activity Diagram</vt:lpstr>
      <vt:lpstr>Sequence Diagram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pc</cp:lastModifiedBy>
  <cp:revision>10</cp:revision>
  <dcterms:created xsi:type="dcterms:W3CDTF">2017-11-06T14:10:49Z</dcterms:created>
  <dcterms:modified xsi:type="dcterms:W3CDTF">2017-11-06T23:55:05Z</dcterms:modified>
</cp:coreProperties>
</file>