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9" r:id="rId8"/>
    <p:sldId id="268" r:id="rId9"/>
    <p:sldId id="286" r:id="rId10"/>
    <p:sldId id="287" r:id="rId11"/>
    <p:sldId id="288" r:id="rId12"/>
    <p:sldId id="289" r:id="rId13"/>
    <p:sldId id="290" r:id="rId14"/>
    <p:sldId id="282" r:id="rId15"/>
    <p:sldId id="271" r:id="rId16"/>
    <p:sldId id="263" r:id="rId17"/>
    <p:sldId id="267" r:id="rId18"/>
    <p:sldId id="266" r:id="rId19"/>
    <p:sldId id="265" r:id="rId20"/>
    <p:sldId id="264" r:id="rId21"/>
    <p:sldId id="276" r:id="rId22"/>
    <p:sldId id="275" r:id="rId23"/>
    <p:sldId id="277" r:id="rId24"/>
    <p:sldId id="280" r:id="rId25"/>
    <p:sldId id="279" r:id="rId26"/>
    <p:sldId id="281" r:id="rId27"/>
    <p:sldId id="278" r:id="rId28"/>
    <p:sldId id="285" r:id="rId29"/>
    <p:sldId id="284" r:id="rId30"/>
    <p:sldId id="283" r:id="rId31"/>
    <p:sldId id="261" r:id="rId32"/>
    <p:sldId id="26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7200" dirty="0"/>
              <a:t>MANTIS HRIS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PH" sz="1400" dirty="0"/>
              <a:t>JOHANN PAUL ALPAPARA</a:t>
            </a:r>
          </a:p>
          <a:p>
            <a:r>
              <a:rPr lang="en-PH" sz="1400" dirty="0"/>
              <a:t>JERI LUTHER GENERAL</a:t>
            </a:r>
          </a:p>
          <a:p>
            <a:r>
              <a:rPr lang="en-PH" sz="1400" dirty="0"/>
              <a:t>JUSTINE MARK SICCION</a:t>
            </a:r>
          </a:p>
        </p:txBody>
      </p:sp>
    </p:spTree>
    <p:extLst>
      <p:ext uri="{BB962C8B-B14F-4D97-AF65-F5344CB8AC3E}">
        <p14:creationId xmlns:p14="http://schemas.microsoft.com/office/powerpoint/2010/main" val="3897068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</a:t>
            </a:r>
            <a:br>
              <a:rPr lang="en-PH" dirty="0"/>
            </a:br>
            <a:r>
              <a:rPr lang="en-PH" dirty="0"/>
              <a:t>full description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1412" y="168964"/>
            <a:ext cx="7241936" cy="6536636"/>
          </a:xfrm>
        </p:spPr>
      </p:pic>
    </p:spTree>
    <p:extLst>
      <p:ext uri="{BB962C8B-B14F-4D97-AF65-F5344CB8AC3E}">
        <p14:creationId xmlns:p14="http://schemas.microsoft.com/office/powerpoint/2010/main" val="387331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</a:t>
            </a:r>
            <a:br>
              <a:rPr lang="en-PH" dirty="0"/>
            </a:br>
            <a:r>
              <a:rPr lang="en-PH" dirty="0"/>
              <a:t>full description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1412" y="218323"/>
            <a:ext cx="7242368" cy="6500529"/>
          </a:xfrm>
        </p:spPr>
      </p:pic>
    </p:spTree>
    <p:extLst>
      <p:ext uri="{BB962C8B-B14F-4D97-AF65-F5344CB8AC3E}">
        <p14:creationId xmlns:p14="http://schemas.microsoft.com/office/powerpoint/2010/main" val="1791450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</a:t>
            </a:r>
            <a:br>
              <a:rPr lang="en-PH" dirty="0"/>
            </a:br>
            <a:r>
              <a:rPr lang="en-PH" dirty="0"/>
              <a:t>full description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621" y="261730"/>
            <a:ext cx="7148379" cy="6454603"/>
          </a:xfrm>
        </p:spPr>
      </p:pic>
    </p:spTree>
    <p:extLst>
      <p:ext uri="{BB962C8B-B14F-4D97-AF65-F5344CB8AC3E}">
        <p14:creationId xmlns:p14="http://schemas.microsoft.com/office/powerpoint/2010/main" val="3005172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</a:t>
            </a:r>
            <a:br>
              <a:rPr lang="en-PH" dirty="0"/>
            </a:br>
            <a:r>
              <a:rPr lang="en-PH" dirty="0"/>
              <a:t>full description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7361" y="195470"/>
            <a:ext cx="7214639" cy="6514432"/>
          </a:xfrm>
        </p:spPr>
      </p:pic>
    </p:spTree>
    <p:extLst>
      <p:ext uri="{BB962C8B-B14F-4D97-AF65-F5344CB8AC3E}">
        <p14:creationId xmlns:p14="http://schemas.microsoft.com/office/powerpoint/2010/main" val="71780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PH" dirty="0"/>
            </a:br>
            <a:br>
              <a:rPr lang="en-PH" dirty="0"/>
            </a:br>
            <a:br>
              <a:rPr lang="en-PH" dirty="0"/>
            </a:br>
            <a:br>
              <a:rPr lang="en-PH" dirty="0"/>
            </a:br>
            <a:r>
              <a:rPr lang="en-PH" dirty="0"/>
              <a:t>Entity relationship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212035"/>
            <a:ext cx="10811649" cy="5682831"/>
          </a:xfrm>
        </p:spPr>
      </p:pic>
    </p:spTree>
    <p:extLst>
      <p:ext uri="{BB962C8B-B14F-4D97-AF65-F5344CB8AC3E}">
        <p14:creationId xmlns:p14="http://schemas.microsoft.com/office/powerpoint/2010/main" val="1014741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Activity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5723" y="0"/>
            <a:ext cx="4069607" cy="6889074"/>
          </a:xfrm>
        </p:spPr>
      </p:pic>
    </p:spTree>
    <p:extLst>
      <p:ext uri="{BB962C8B-B14F-4D97-AF65-F5344CB8AC3E}">
        <p14:creationId xmlns:p14="http://schemas.microsoft.com/office/powerpoint/2010/main" val="69492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Context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7511" y="1675054"/>
            <a:ext cx="7724489" cy="2989711"/>
          </a:xfrm>
        </p:spPr>
      </p:pic>
    </p:spTree>
    <p:extLst>
      <p:ext uri="{BB962C8B-B14F-4D97-AF65-F5344CB8AC3E}">
        <p14:creationId xmlns:p14="http://schemas.microsoft.com/office/powerpoint/2010/main" val="2666993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6963" y="566529"/>
            <a:ext cx="7415037" cy="5821019"/>
          </a:xfrm>
        </p:spPr>
      </p:pic>
    </p:spTree>
    <p:extLst>
      <p:ext uri="{BB962C8B-B14F-4D97-AF65-F5344CB8AC3E}">
        <p14:creationId xmlns:p14="http://schemas.microsoft.com/office/powerpoint/2010/main" val="3441644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Communication </a:t>
            </a:r>
            <a:br>
              <a:rPr lang="en-PH" dirty="0"/>
            </a:br>
            <a:r>
              <a:rPr lang="en-PH" dirty="0"/>
              <a:t>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6574" y="165049"/>
            <a:ext cx="5645426" cy="6500795"/>
          </a:xfrm>
        </p:spPr>
      </p:pic>
    </p:spTree>
    <p:extLst>
      <p:ext uri="{BB962C8B-B14F-4D97-AF65-F5344CB8AC3E}">
        <p14:creationId xmlns:p14="http://schemas.microsoft.com/office/powerpoint/2010/main" val="289904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Component </a:t>
            </a:r>
            <a:br>
              <a:rPr lang="en-PH" dirty="0"/>
            </a:br>
            <a:r>
              <a:rPr lang="en-PH" dirty="0"/>
              <a:t>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5761" y="802655"/>
            <a:ext cx="6726239" cy="5439119"/>
          </a:xfrm>
        </p:spPr>
      </p:pic>
    </p:spTree>
    <p:extLst>
      <p:ext uri="{BB962C8B-B14F-4D97-AF65-F5344CB8AC3E}">
        <p14:creationId xmlns:p14="http://schemas.microsoft.com/office/powerpoint/2010/main" val="198752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Introduction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46310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Composite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4338" y="407503"/>
            <a:ext cx="6417662" cy="6082299"/>
          </a:xfrm>
        </p:spPr>
      </p:pic>
    </p:spTree>
    <p:extLst>
      <p:ext uri="{BB962C8B-B14F-4D97-AF65-F5344CB8AC3E}">
        <p14:creationId xmlns:p14="http://schemas.microsoft.com/office/powerpoint/2010/main" val="2812101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flow </a:t>
            </a:r>
            <a:br>
              <a:rPr lang="en-PH" dirty="0"/>
            </a:br>
            <a:r>
              <a:rPr lang="en-PH" dirty="0"/>
              <a:t>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5804" y="1032529"/>
            <a:ext cx="8526196" cy="4573141"/>
          </a:xfrm>
        </p:spPr>
      </p:pic>
    </p:spTree>
    <p:extLst>
      <p:ext uri="{BB962C8B-B14F-4D97-AF65-F5344CB8AC3E}">
        <p14:creationId xmlns:p14="http://schemas.microsoft.com/office/powerpoint/2010/main" val="2671025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diagrams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8965" y="460513"/>
            <a:ext cx="7153035" cy="5898370"/>
          </a:xfrm>
        </p:spPr>
      </p:pic>
    </p:spTree>
    <p:extLst>
      <p:ext uri="{BB962C8B-B14F-4D97-AF65-F5344CB8AC3E}">
        <p14:creationId xmlns:p14="http://schemas.microsoft.com/office/powerpoint/2010/main" val="207396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diagrams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6132"/>
          <a:stretch/>
        </p:blipFill>
        <p:spPr>
          <a:xfrm>
            <a:off x="3417755" y="353097"/>
            <a:ext cx="8774245" cy="128263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274" y="1711409"/>
            <a:ext cx="8974226" cy="12873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855" y="3108852"/>
            <a:ext cx="9899145" cy="12498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7387" y="4487332"/>
            <a:ext cx="4474613" cy="12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42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Object </a:t>
            </a:r>
            <a:br>
              <a:rPr lang="en-PH" dirty="0"/>
            </a:br>
            <a:r>
              <a:rPr lang="en-PH" dirty="0"/>
              <a:t>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0991" y="659295"/>
            <a:ext cx="6971009" cy="5506417"/>
          </a:xfrm>
        </p:spPr>
      </p:pic>
    </p:spTree>
    <p:extLst>
      <p:ext uri="{BB962C8B-B14F-4D97-AF65-F5344CB8AC3E}">
        <p14:creationId xmlns:p14="http://schemas.microsoft.com/office/powerpoint/2010/main" val="2980853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Sequence </a:t>
            </a:r>
            <a:br>
              <a:rPr lang="en-PH" dirty="0"/>
            </a:br>
            <a:r>
              <a:rPr lang="en-PH" dirty="0"/>
              <a:t>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9110" y="663570"/>
            <a:ext cx="6342890" cy="5876835"/>
          </a:xfrm>
        </p:spPr>
      </p:pic>
    </p:spTree>
    <p:extLst>
      <p:ext uri="{BB962C8B-B14F-4D97-AF65-F5344CB8AC3E}">
        <p14:creationId xmlns:p14="http://schemas.microsoft.com/office/powerpoint/2010/main" val="2564808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Sequence </a:t>
            </a:r>
            <a:br>
              <a:rPr lang="en-PH" dirty="0"/>
            </a:br>
            <a:r>
              <a:rPr lang="en-PH" dirty="0"/>
              <a:t>Diagram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9877" y="394251"/>
            <a:ext cx="7632123" cy="5963451"/>
          </a:xfrm>
        </p:spPr>
      </p:pic>
    </p:spTree>
    <p:extLst>
      <p:ext uri="{BB962C8B-B14F-4D97-AF65-F5344CB8AC3E}">
        <p14:creationId xmlns:p14="http://schemas.microsoft.com/office/powerpoint/2010/main" val="1220313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State</a:t>
            </a:r>
            <a:br>
              <a:rPr lang="en-PH" dirty="0"/>
            </a:br>
            <a:r>
              <a:rPr lang="en-PH" dirty="0"/>
              <a:t>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2888" y="911087"/>
            <a:ext cx="8019112" cy="4823304"/>
          </a:xfrm>
        </p:spPr>
      </p:pic>
    </p:spTree>
    <p:extLst>
      <p:ext uri="{BB962C8B-B14F-4D97-AF65-F5344CB8AC3E}">
        <p14:creationId xmlns:p14="http://schemas.microsoft.com/office/powerpoint/2010/main" val="863158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Timing </a:t>
            </a:r>
            <a:br>
              <a:rPr lang="en-PH" dirty="0"/>
            </a:br>
            <a:r>
              <a:rPr lang="en-PH" dirty="0"/>
              <a:t>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357" y="175265"/>
            <a:ext cx="6970643" cy="6497204"/>
          </a:xfrm>
        </p:spPr>
      </p:pic>
    </p:spTree>
    <p:extLst>
      <p:ext uri="{BB962C8B-B14F-4D97-AF65-F5344CB8AC3E}">
        <p14:creationId xmlns:p14="http://schemas.microsoft.com/office/powerpoint/2010/main" val="396523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Package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9298" y="1005165"/>
            <a:ext cx="8092702" cy="3781757"/>
          </a:xfrm>
        </p:spPr>
      </p:pic>
    </p:spTree>
    <p:extLst>
      <p:ext uri="{BB962C8B-B14F-4D97-AF65-F5344CB8AC3E}">
        <p14:creationId xmlns:p14="http://schemas.microsoft.com/office/powerpoint/2010/main" val="314759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Review of Related Literature/Systems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6267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Deployment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6250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Conclusions and Recommendations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278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Appendices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059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Technical Background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182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Methodology, Results and Discussion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693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Event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6374" y="0"/>
            <a:ext cx="8495626" cy="6858000"/>
          </a:xfrm>
        </p:spPr>
      </p:pic>
    </p:spTree>
    <p:extLst>
      <p:ext uri="{BB962C8B-B14F-4D97-AF65-F5344CB8AC3E}">
        <p14:creationId xmlns:p14="http://schemas.microsoft.com/office/powerpoint/2010/main" val="306258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0881" y="513521"/>
            <a:ext cx="9181119" cy="5812283"/>
          </a:xfrm>
        </p:spPr>
      </p:pic>
    </p:spTree>
    <p:extLst>
      <p:ext uri="{BB962C8B-B14F-4D97-AF65-F5344CB8AC3E}">
        <p14:creationId xmlns:p14="http://schemas.microsoft.com/office/powerpoint/2010/main" val="130687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</a:t>
            </a:r>
            <a:br>
              <a:rPr lang="en-PH" dirty="0"/>
            </a:br>
            <a:r>
              <a:rPr lang="en-PH" dirty="0"/>
              <a:t>full description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4858" y="526773"/>
            <a:ext cx="6637142" cy="6015989"/>
          </a:xfrm>
        </p:spPr>
      </p:pic>
    </p:spTree>
    <p:extLst>
      <p:ext uri="{BB962C8B-B14F-4D97-AF65-F5344CB8AC3E}">
        <p14:creationId xmlns:p14="http://schemas.microsoft.com/office/powerpoint/2010/main" val="3274107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</a:t>
            </a:r>
            <a:br>
              <a:rPr lang="en-PH" dirty="0"/>
            </a:br>
            <a:r>
              <a:rPr lang="en-PH" dirty="0"/>
              <a:t>full description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0799" y="274982"/>
            <a:ext cx="6901201" cy="6217083"/>
          </a:xfrm>
        </p:spPr>
      </p:pic>
    </p:spTree>
    <p:extLst>
      <p:ext uri="{BB962C8B-B14F-4D97-AF65-F5344CB8AC3E}">
        <p14:creationId xmlns:p14="http://schemas.microsoft.com/office/powerpoint/2010/main" val="79248514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103</TotalTime>
  <Words>66</Words>
  <Application>Microsoft Office PowerPoint</Application>
  <PresentationFormat>Widescreen</PresentationFormat>
  <Paragraphs>35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Century Gothic</vt:lpstr>
      <vt:lpstr>Wingdings 3</vt:lpstr>
      <vt:lpstr>Slice</vt:lpstr>
      <vt:lpstr>MANTIS HRIS</vt:lpstr>
      <vt:lpstr>Introduction </vt:lpstr>
      <vt:lpstr>Review of Related Literature/Systems </vt:lpstr>
      <vt:lpstr>Technical Background </vt:lpstr>
      <vt:lpstr>Methodology, Results and Discussion </vt:lpstr>
      <vt:lpstr>Event Table</vt:lpstr>
      <vt:lpstr>Use case</vt:lpstr>
      <vt:lpstr>Use case  full description</vt:lpstr>
      <vt:lpstr>Use case  full description</vt:lpstr>
      <vt:lpstr>Use case  full description</vt:lpstr>
      <vt:lpstr>Use case  full description</vt:lpstr>
      <vt:lpstr>Use case  full description</vt:lpstr>
      <vt:lpstr>Use case  full description</vt:lpstr>
      <vt:lpstr>    Entity relationship diagram</vt:lpstr>
      <vt:lpstr>Activity Diagram</vt:lpstr>
      <vt:lpstr>Context Diagram</vt:lpstr>
      <vt:lpstr>Class Diagram</vt:lpstr>
      <vt:lpstr>Communication  Diagram</vt:lpstr>
      <vt:lpstr>Component  Diagram</vt:lpstr>
      <vt:lpstr>Composite Diagram</vt:lpstr>
      <vt:lpstr>Data flow  diagram</vt:lpstr>
      <vt:lpstr>diagrams</vt:lpstr>
      <vt:lpstr>diagrams</vt:lpstr>
      <vt:lpstr>Object  Diagram</vt:lpstr>
      <vt:lpstr>Sequence  Diagram</vt:lpstr>
      <vt:lpstr>Sequence  Diagram </vt:lpstr>
      <vt:lpstr>State Diagram</vt:lpstr>
      <vt:lpstr>Timing  Diagram</vt:lpstr>
      <vt:lpstr>Package Diagram</vt:lpstr>
      <vt:lpstr>Deployment diagram</vt:lpstr>
      <vt:lpstr>Conclusions and Recommendations </vt:lpstr>
      <vt:lpstr>Appendices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MANTIS HRIS</dc:title>
  <dc:creator>Jeri Luther General</dc:creator>
  <cp:lastModifiedBy>Jeri Luther General</cp:lastModifiedBy>
  <cp:revision>7</cp:revision>
  <dcterms:created xsi:type="dcterms:W3CDTF">2016-08-21T16:43:23Z</dcterms:created>
  <dcterms:modified xsi:type="dcterms:W3CDTF">2016-08-21T19:42:55Z</dcterms:modified>
</cp:coreProperties>
</file>