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64" r:id="rId3"/>
    <p:sldId id="256" r:id="rId4"/>
    <p:sldId id="259" r:id="rId5"/>
    <p:sldId id="258" r:id="rId6"/>
    <p:sldId id="260" r:id="rId7"/>
    <p:sldId id="261" r:id="rId8"/>
    <p:sldId id="262" r:id="rId9"/>
    <p:sldId id="272" r:id="rId10"/>
    <p:sldId id="273" r:id="rId11"/>
    <p:sldId id="265" r:id="rId12"/>
    <p:sldId id="271" r:id="rId13"/>
    <p:sldId id="267" r:id="rId14"/>
    <p:sldId id="268" r:id="rId15"/>
    <p:sldId id="269" r:id="rId16"/>
    <p:sldId id="270" r:id="rId17"/>
    <p:sldId id="26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73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33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85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90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26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6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6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22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43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747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4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26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8F5E-6EF4-4C9F-A2CF-AC42C5387DD1}" type="datetimeFigureOut">
              <a:rPr lang="en-PH" smtClean="0"/>
              <a:t>23/11/2016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0E3A9A-92A2-474D-94F3-4EC3F65994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29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MANTIS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5345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Technical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92" y="1840465"/>
            <a:ext cx="9603275" cy="3294576"/>
          </a:xfrm>
        </p:spPr>
        <p:txBody>
          <a:bodyPr/>
          <a:lstStyle/>
          <a:p>
            <a:endParaRPr lang="en-PH" dirty="0"/>
          </a:p>
          <a:p>
            <a:endParaRPr lang="en-PH" dirty="0"/>
          </a:p>
          <a:p>
            <a:r>
              <a:rPr lang="en-PH" dirty="0"/>
              <a:t>Personnel Information Management (PIM) Module</a:t>
            </a:r>
          </a:p>
          <a:p>
            <a:endParaRPr lang="en-PH" dirty="0"/>
          </a:p>
          <a:p>
            <a:r>
              <a:rPr lang="en-PH" dirty="0"/>
              <a:t>Leave/Time off Management Module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1394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99" y="2171700"/>
            <a:ext cx="5193190" cy="3294063"/>
          </a:xfrm>
        </p:spPr>
      </p:pic>
    </p:spTree>
    <p:extLst>
      <p:ext uri="{BB962C8B-B14F-4D97-AF65-F5344CB8AC3E}">
        <p14:creationId xmlns:p14="http://schemas.microsoft.com/office/powerpoint/2010/main" val="183847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Event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2" y="1703836"/>
            <a:ext cx="7860801" cy="4869241"/>
          </a:xfrm>
        </p:spPr>
      </p:pic>
    </p:spTree>
    <p:extLst>
      <p:ext uri="{BB962C8B-B14F-4D97-AF65-F5344CB8AC3E}">
        <p14:creationId xmlns:p14="http://schemas.microsoft.com/office/powerpoint/2010/main" val="96698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100082"/>
            <a:ext cx="10515600" cy="1325563"/>
          </a:xfrm>
        </p:spPr>
        <p:txBody>
          <a:bodyPr/>
          <a:lstStyle/>
          <a:p>
            <a:r>
              <a:rPr lang="en-PH" b="1" dirty="0"/>
              <a:t>Use Case Full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1" y="1182293"/>
            <a:ext cx="7686261" cy="5410663"/>
          </a:xfrm>
        </p:spPr>
      </p:pic>
    </p:spTree>
    <p:extLst>
      <p:ext uri="{BB962C8B-B14F-4D97-AF65-F5344CB8AC3E}">
        <p14:creationId xmlns:p14="http://schemas.microsoft.com/office/powerpoint/2010/main" val="114992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53" y="759283"/>
            <a:ext cx="6525660" cy="5959007"/>
          </a:xfrm>
        </p:spPr>
      </p:pic>
    </p:spTree>
    <p:extLst>
      <p:ext uri="{BB962C8B-B14F-4D97-AF65-F5344CB8AC3E}">
        <p14:creationId xmlns:p14="http://schemas.microsoft.com/office/powerpoint/2010/main" val="330288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88" y="849608"/>
            <a:ext cx="6665843" cy="6008392"/>
          </a:xfrm>
        </p:spPr>
      </p:pic>
    </p:spTree>
    <p:extLst>
      <p:ext uri="{BB962C8B-B14F-4D97-AF65-F5344CB8AC3E}">
        <p14:creationId xmlns:p14="http://schemas.microsoft.com/office/powerpoint/2010/main" val="61974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42" y="891725"/>
            <a:ext cx="6666671" cy="6009139"/>
          </a:xfrm>
        </p:spPr>
      </p:pic>
    </p:spTree>
    <p:extLst>
      <p:ext uri="{BB962C8B-B14F-4D97-AF65-F5344CB8AC3E}">
        <p14:creationId xmlns:p14="http://schemas.microsoft.com/office/powerpoint/2010/main" val="8108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94" y="1343782"/>
            <a:ext cx="5002282" cy="5299908"/>
          </a:xfrm>
        </p:spPr>
      </p:pic>
    </p:spTree>
    <p:extLst>
      <p:ext uri="{BB962C8B-B14F-4D97-AF65-F5344CB8AC3E}">
        <p14:creationId xmlns:p14="http://schemas.microsoft.com/office/powerpoint/2010/main" val="361270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03" y="0"/>
            <a:ext cx="10515600" cy="1325563"/>
          </a:xfrm>
        </p:spPr>
        <p:txBody>
          <a:bodyPr/>
          <a:lstStyle/>
          <a:p>
            <a:r>
              <a:rPr lang="en-PH" b="1" dirty="0"/>
              <a:t>Activity 	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3" y="1087376"/>
            <a:ext cx="4674705" cy="56004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20" y="1215496"/>
            <a:ext cx="5449060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https://t4.ftcdn.net/jpg/00/41/05/53/240_F_41055397_QolPaXAP5A9iafkgRToideTPLw6L9hx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10" y="1027906"/>
            <a:ext cx="8505580" cy="48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8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09" y="877583"/>
            <a:ext cx="5303572" cy="3402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6319" y="877583"/>
            <a:ext cx="3191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/>
              <a:t>Project</a:t>
            </a:r>
            <a:r>
              <a:rPr lang="en-PH" sz="1600" b="1" dirty="0"/>
              <a:t> </a:t>
            </a:r>
            <a:r>
              <a:rPr lang="en-PH" sz="3200" b="1" dirty="0"/>
              <a:t>Context</a:t>
            </a:r>
            <a:endParaRPr lang="en-PH" sz="3200" dirty="0"/>
          </a:p>
        </p:txBody>
      </p:sp>
      <p:pic>
        <p:nvPicPr>
          <p:cNvPr id="2054" name="Picture 6" descr="http://www.territorymapping.com/wp-content/uploads/webbasedsolutions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5548"/>
            <a:ext cx="5954642" cy="44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Purpose and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62" y="2116860"/>
            <a:ext cx="4392083" cy="32940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03" y="1881804"/>
            <a:ext cx="320040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56" y="333030"/>
            <a:ext cx="10515600" cy="1325563"/>
          </a:xfrm>
        </p:spPr>
        <p:txBody>
          <a:bodyPr/>
          <a:lstStyle/>
          <a:p>
            <a:endParaRPr lang="en-PH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5" y="1365146"/>
            <a:ext cx="6096000" cy="4238625"/>
          </a:xfrm>
        </p:spPr>
      </p:pic>
      <p:sp>
        <p:nvSpPr>
          <p:cNvPr id="5" name="TextBox 4"/>
          <p:cNvSpPr txBox="1"/>
          <p:nvPr/>
        </p:nvSpPr>
        <p:spPr>
          <a:xfrm>
            <a:off x="437730" y="2098532"/>
            <a:ext cx="4501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dirty="0"/>
              <a:t> Paper Based Processes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dirty="0"/>
              <a:t>Human Error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dirty="0"/>
              <a:t>Duplication of 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dirty="0"/>
              <a:t>Significant use of staff time</a:t>
            </a:r>
            <a:br>
              <a:rPr lang="en-PH" dirty="0"/>
            </a:b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558272" y="1690688"/>
            <a:ext cx="224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1277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149" y="804519"/>
            <a:ext cx="9520158" cy="1049235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55" y="1853754"/>
            <a:ext cx="4599517" cy="3449638"/>
          </a:xfrm>
        </p:spPr>
      </p:pic>
      <p:sp>
        <p:nvSpPr>
          <p:cNvPr id="5" name="Rectangle 4"/>
          <p:cNvSpPr/>
          <p:nvPr/>
        </p:nvSpPr>
        <p:spPr>
          <a:xfrm>
            <a:off x="239228" y="1694827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PH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Objectives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remove the paper-based processing of information.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maximize the use of staff time and energy.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avoid the instances of human errors.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PH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Objectives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have faster processing of information.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the client with a human resource management system.</a:t>
            </a:r>
            <a:endParaRPr lang="en-P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the system to the Human Resources Department.</a:t>
            </a:r>
            <a:endParaRPr lang="en-PH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9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700281"/>
            <a:ext cx="9603275" cy="3294576"/>
          </a:xfrm>
        </p:spPr>
        <p:txBody>
          <a:bodyPr/>
          <a:lstStyle/>
          <a:p>
            <a:endParaRPr lang="en-PH" dirty="0"/>
          </a:p>
          <a:p>
            <a:endParaRPr lang="en-PH" dirty="0"/>
          </a:p>
          <a:p>
            <a:r>
              <a:rPr lang="en-PH" dirty="0"/>
              <a:t>HR department only</a:t>
            </a:r>
          </a:p>
          <a:p>
            <a:endParaRPr lang="en-PH" dirty="0"/>
          </a:p>
          <a:p>
            <a:r>
              <a:rPr lang="en-PH" dirty="0"/>
              <a:t>Leave and Employee Information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343419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95" y="906579"/>
            <a:ext cx="10515600" cy="1325563"/>
          </a:xfrm>
        </p:spPr>
        <p:txBody>
          <a:bodyPr/>
          <a:lstStyle/>
          <a:p>
            <a:r>
              <a:rPr lang="en-PH" b="1" dirty="0"/>
              <a:t>Review of Related Literature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92" y="1974573"/>
            <a:ext cx="6423326" cy="41545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548" y="2489711"/>
            <a:ext cx="6096000" cy="7727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Source Human Resource Management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supported by </a:t>
            </a:r>
            <a:r>
              <a:rPr lang="en-PH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Sapplica</a:t>
            </a: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 Technologies.</a:t>
            </a:r>
            <a:endParaRPr lang="en-PH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3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2" y="2131529"/>
            <a:ext cx="7036904" cy="4540077"/>
          </a:xfrm>
        </p:spPr>
      </p:pic>
      <p:sp>
        <p:nvSpPr>
          <p:cNvPr id="2" name="Rectangle 1"/>
          <p:cNvSpPr/>
          <p:nvPr/>
        </p:nvSpPr>
        <p:spPr>
          <a:xfrm>
            <a:off x="616225" y="960280"/>
            <a:ext cx="9528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WaypointHR</a:t>
            </a:r>
            <a:r>
              <a:rPr lang="en-PH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provides a flexible Human Resource Information System (HRIS) developed by HR-Fundamentals ltd, primarily for UK, European and US employers.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554100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</TotalTime>
  <Words>155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Times New Roman</vt:lpstr>
      <vt:lpstr>Gallery</vt:lpstr>
      <vt:lpstr>MANTIS </vt:lpstr>
      <vt:lpstr>PowerPoint Presentation</vt:lpstr>
      <vt:lpstr>PowerPoint Presentation</vt:lpstr>
      <vt:lpstr>Purpose and Description</vt:lpstr>
      <vt:lpstr>PowerPoint Presentation</vt:lpstr>
      <vt:lpstr>Objectives</vt:lpstr>
      <vt:lpstr>Scope and Limitations</vt:lpstr>
      <vt:lpstr>Review of Related Literature</vt:lpstr>
      <vt:lpstr>PowerPoint Presentation</vt:lpstr>
      <vt:lpstr>Technical Background</vt:lpstr>
      <vt:lpstr>Use Case Diagram</vt:lpstr>
      <vt:lpstr>Event Table</vt:lpstr>
      <vt:lpstr>Use Case Full Description</vt:lpstr>
      <vt:lpstr>PowerPoint Presentation</vt:lpstr>
      <vt:lpstr>PowerPoint Presentation</vt:lpstr>
      <vt:lpstr>PowerPoint Presentation</vt:lpstr>
      <vt:lpstr>PowerPoint Presentation</vt:lpstr>
      <vt:lpstr>Activity 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</dc:title>
  <dc:creator>Justine Mark Siccion</dc:creator>
  <cp:lastModifiedBy>Justine Mark Siccion</cp:lastModifiedBy>
  <cp:revision>13</cp:revision>
  <dcterms:created xsi:type="dcterms:W3CDTF">2016-11-19T14:14:14Z</dcterms:created>
  <dcterms:modified xsi:type="dcterms:W3CDTF">2016-11-23T04:21:07Z</dcterms:modified>
</cp:coreProperties>
</file>