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672" y="-12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2AEB8E-568F-454C-8589-64AB7898EA70}"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20D7D-3C3B-4682-91E6-95577AD0242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AEB8E-568F-454C-8589-64AB7898EA70}"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20D7D-3C3B-4682-91E6-95577AD024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2AEB8E-568F-454C-8589-64AB7898EA70}"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20D7D-3C3B-4682-91E6-95577AD024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AEB8E-568F-454C-8589-64AB7898EA70}"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20D7D-3C3B-4682-91E6-95577AD024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2AEB8E-568F-454C-8589-64AB7898EA70}"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20D7D-3C3B-4682-91E6-95577AD0242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2AEB8E-568F-454C-8589-64AB7898EA70}"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20D7D-3C3B-4682-91E6-95577AD024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2AEB8E-568F-454C-8589-64AB7898EA70}"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20D7D-3C3B-4682-91E6-95577AD0242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2AEB8E-568F-454C-8589-64AB7898EA70}"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20D7D-3C3B-4682-91E6-95577AD024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AEB8E-568F-454C-8589-64AB7898EA70}" type="datetimeFigureOut">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20D7D-3C3B-4682-91E6-95577AD024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2AEB8E-568F-454C-8589-64AB7898EA70}"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20D7D-3C3B-4682-91E6-95577AD0242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2AEB8E-568F-454C-8589-64AB7898EA70}"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20D7D-3C3B-4682-91E6-95577AD024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52AEB8E-568F-454C-8589-64AB7898EA70}" type="datetimeFigureOut">
              <a:rPr lang="en-US" smtClean="0"/>
              <a:t>7/18/2016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2B20D7D-3C3B-4682-91E6-95577AD024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Tapsibog inventory system</a:t>
            </a:r>
            <a:endParaRPr lang="en-US" dirty="0"/>
          </a:p>
        </p:txBody>
      </p:sp>
      <p:sp>
        <p:nvSpPr>
          <p:cNvPr id="3" name="Subtitle 2"/>
          <p:cNvSpPr>
            <a:spLocks noGrp="1"/>
          </p:cNvSpPr>
          <p:nvPr>
            <p:ph type="subTitle" idx="1"/>
          </p:nvPr>
        </p:nvSpPr>
        <p:spPr/>
        <p:txBody>
          <a:bodyPr/>
          <a:lstStyle/>
          <a:p>
            <a:r>
              <a:rPr lang="en-US" dirty="0" smtClean="0"/>
              <a:t>Owen </a:t>
            </a:r>
            <a:r>
              <a:rPr lang="en-US" dirty="0" err="1" smtClean="0"/>
              <a:t>Ylaya</a:t>
            </a:r>
            <a:r>
              <a:rPr lang="en-US" dirty="0" smtClean="0"/>
              <a:t/>
            </a:r>
            <a:br>
              <a:rPr lang="en-US" dirty="0" smtClean="0"/>
            </a:br>
            <a:r>
              <a:rPr lang="en-US" dirty="0" smtClean="0"/>
              <a:t>Kenneth Romero</a:t>
            </a:r>
            <a:br>
              <a:rPr lang="en-US" dirty="0" smtClean="0"/>
            </a:br>
            <a:r>
              <a:rPr lang="en-US" dirty="0" smtClean="0"/>
              <a:t>Ron </a:t>
            </a:r>
            <a:r>
              <a:rPr lang="en-US" dirty="0" err="1" smtClean="0"/>
              <a:t>Legaspi</a:t>
            </a:r>
            <a:endParaRPr lang="en-US" dirty="0"/>
          </a:p>
        </p:txBody>
      </p:sp>
    </p:spTree>
    <p:extLst>
      <p:ext uri="{BB962C8B-B14F-4D97-AF65-F5344CB8AC3E}">
        <p14:creationId xmlns:p14="http://schemas.microsoft.com/office/powerpoint/2010/main" val="727907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descr="C:\Users\JDUGURAN\Downloads\inventory\uc2.jp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9396" y="304800"/>
            <a:ext cx="5886796" cy="32093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JDUGURAN\Downloads\inventory\uc2.jpg"/>
          <p:cNvPicPr>
            <a:picLocks noChangeAspect="1" noChangeArrowheads="1"/>
          </p:cNvPicPr>
          <p:nvPr/>
        </p:nvPicPr>
        <p:blipFill rotWithShape="1">
          <a:blip r:embed="rId2">
            <a:extLst>
              <a:ext uri="{28A0092B-C50C-407E-A947-70E740481C1C}">
                <a14:useLocalDpi xmlns:a14="http://schemas.microsoft.com/office/drawing/2010/main" val="0"/>
              </a:ext>
            </a:extLst>
          </a:blip>
          <a:srcRect t="52256"/>
          <a:stretch/>
        </p:blipFill>
        <p:spPr bwMode="auto">
          <a:xfrm>
            <a:off x="3115078" y="3514140"/>
            <a:ext cx="5984306" cy="311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741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descr="C:\Users\JDUGURAN\Downloads\inventory\uc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702425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7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Full Description (Inventory)</a:t>
            </a:r>
            <a:br>
              <a:rPr lang="en-US" dirty="0"/>
            </a:br>
            <a:endParaRPr lang="en-US" b="1" dirty="0"/>
          </a:p>
        </p:txBody>
      </p:sp>
      <p:sp>
        <p:nvSpPr>
          <p:cNvPr id="3" name="Content Placeholder 2"/>
          <p:cNvSpPr>
            <a:spLocks noGrp="1"/>
          </p:cNvSpPr>
          <p:nvPr>
            <p:ph idx="1"/>
          </p:nvPr>
        </p:nvSpPr>
        <p:spPr/>
        <p:txBody>
          <a:bodyPr/>
          <a:lstStyle/>
          <a:p>
            <a:endParaRPr lang="en-US" dirty="0"/>
          </a:p>
        </p:txBody>
      </p:sp>
      <p:pic>
        <p:nvPicPr>
          <p:cNvPr id="8194" name="Picture 2" descr="C:\Users\JDUGURAN\Downloads\inventory\ucc1.png"/>
          <p:cNvPicPr>
            <a:picLocks noChangeAspect="1" noChangeArrowheads="1"/>
          </p:cNvPicPr>
          <p:nvPr/>
        </p:nvPicPr>
        <p:blipFill rotWithShape="1">
          <a:blip r:embed="rId2">
            <a:extLst>
              <a:ext uri="{28A0092B-C50C-407E-A947-70E740481C1C}">
                <a14:useLocalDpi xmlns:a14="http://schemas.microsoft.com/office/drawing/2010/main" val="0"/>
              </a:ext>
            </a:extLst>
          </a:blip>
          <a:srcRect l="2741" r="1982" b="56197"/>
          <a:stretch/>
        </p:blipFill>
        <p:spPr bwMode="auto">
          <a:xfrm>
            <a:off x="1" y="1089552"/>
            <a:ext cx="5943600" cy="30761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DUGURAN\Downloads\inventory\ucc1.png"/>
          <p:cNvPicPr>
            <a:picLocks noChangeAspect="1" noChangeArrowheads="1"/>
          </p:cNvPicPr>
          <p:nvPr/>
        </p:nvPicPr>
        <p:blipFill rotWithShape="1">
          <a:blip r:embed="rId2">
            <a:extLst>
              <a:ext uri="{28A0092B-C50C-407E-A947-70E740481C1C}">
                <a14:useLocalDpi xmlns:a14="http://schemas.microsoft.com/office/drawing/2010/main" val="0"/>
              </a:ext>
            </a:extLst>
          </a:blip>
          <a:srcRect l="3228" t="45886" r="2163" b="1816"/>
          <a:stretch/>
        </p:blipFill>
        <p:spPr bwMode="auto">
          <a:xfrm>
            <a:off x="3711176" y="3477260"/>
            <a:ext cx="5432824" cy="338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013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descr="C:\Users\JDUGURAN\Downloads\inventory\ucc2.png"/>
          <p:cNvPicPr>
            <a:picLocks noChangeAspect="1" noChangeArrowheads="1"/>
          </p:cNvPicPr>
          <p:nvPr/>
        </p:nvPicPr>
        <p:blipFill rotWithShape="1">
          <a:blip r:embed="rId2">
            <a:extLst>
              <a:ext uri="{28A0092B-C50C-407E-A947-70E740481C1C}">
                <a14:useLocalDpi xmlns:a14="http://schemas.microsoft.com/office/drawing/2010/main" val="0"/>
              </a:ext>
            </a:extLst>
          </a:blip>
          <a:srcRect b="54935"/>
          <a:stretch/>
        </p:blipFill>
        <p:spPr bwMode="auto">
          <a:xfrm>
            <a:off x="152400" y="457200"/>
            <a:ext cx="6343650" cy="34854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JDUGURAN\Downloads\inventory\ucc2.png"/>
          <p:cNvPicPr>
            <a:picLocks noChangeAspect="1" noChangeArrowheads="1"/>
          </p:cNvPicPr>
          <p:nvPr/>
        </p:nvPicPr>
        <p:blipFill rotWithShape="1">
          <a:blip r:embed="rId2">
            <a:extLst>
              <a:ext uri="{28A0092B-C50C-407E-A947-70E740481C1C}">
                <a14:useLocalDpi xmlns:a14="http://schemas.microsoft.com/office/drawing/2010/main" val="0"/>
              </a:ext>
            </a:extLst>
          </a:blip>
          <a:srcRect t="56636" r="2703" b="2969"/>
          <a:stretch/>
        </p:blipFill>
        <p:spPr bwMode="auto">
          <a:xfrm>
            <a:off x="2971800" y="3733800"/>
            <a:ext cx="61722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C:\Users\JDUGURAN\Downloads\inventory\uc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705600" cy="407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Timing Diagram - Order</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11266" name="Picture 2" descr="C:\Users\JDUGURAN\Downloads\inventory\timing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5999"/>
            <a:ext cx="8505826"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Diagram - Inventory</a:t>
            </a:r>
          </a:p>
        </p:txBody>
      </p:sp>
      <p:sp>
        <p:nvSpPr>
          <p:cNvPr id="3" name="Content Placeholder 2"/>
          <p:cNvSpPr>
            <a:spLocks noGrp="1"/>
          </p:cNvSpPr>
          <p:nvPr>
            <p:ph idx="1"/>
          </p:nvPr>
        </p:nvSpPr>
        <p:spPr/>
        <p:txBody>
          <a:bodyPr/>
          <a:lstStyle/>
          <a:p>
            <a:endParaRPr lang="en-US" dirty="0"/>
          </a:p>
        </p:txBody>
      </p:sp>
      <p:pic>
        <p:nvPicPr>
          <p:cNvPr id="12290" name="Picture 2" descr="C:\Users\JDUGURAN\Downloads\inventory\timingdiagram 1.png"/>
          <p:cNvPicPr>
            <a:picLocks noChangeAspect="1" noChangeArrowheads="1"/>
          </p:cNvPicPr>
          <p:nvPr/>
        </p:nvPicPr>
        <p:blipFill rotWithShape="1">
          <a:blip r:embed="rId2">
            <a:extLst>
              <a:ext uri="{28A0092B-C50C-407E-A947-70E740481C1C}">
                <a14:useLocalDpi xmlns:a14="http://schemas.microsoft.com/office/drawing/2010/main" val="0"/>
              </a:ext>
            </a:extLst>
          </a:blip>
          <a:srcRect r="4277"/>
          <a:stretch/>
        </p:blipFill>
        <p:spPr bwMode="auto">
          <a:xfrm>
            <a:off x="216131" y="3124200"/>
            <a:ext cx="8927869" cy="209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Diagram</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13314" name="Picture 2" descr="C:\Users\JDUGURAN\Downloads\inventory\classdiagram1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31887"/>
            <a:ext cx="7947025" cy="572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Diagram - </a:t>
            </a:r>
            <a:r>
              <a:rPr lang="en-US" dirty="0" smtClean="0"/>
              <a:t>Order</a:t>
            </a:r>
            <a:endParaRPr lang="en-US" dirty="0"/>
          </a:p>
        </p:txBody>
      </p:sp>
      <p:sp>
        <p:nvSpPr>
          <p:cNvPr id="3" name="Content Placeholder 2"/>
          <p:cNvSpPr>
            <a:spLocks noGrp="1"/>
          </p:cNvSpPr>
          <p:nvPr>
            <p:ph idx="1"/>
          </p:nvPr>
        </p:nvSpPr>
        <p:spPr/>
        <p:txBody>
          <a:bodyPr/>
          <a:lstStyle/>
          <a:p>
            <a:endParaRPr lang="en-US" dirty="0"/>
          </a:p>
        </p:txBody>
      </p:sp>
      <p:pic>
        <p:nvPicPr>
          <p:cNvPr id="14338" name="Picture 2" descr="C:\Users\JDUGURAN\Downloads\inventory\StateDiagramOrder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65" y="2209800"/>
            <a:ext cx="7262333" cy="35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 - Inventory</a:t>
            </a:r>
          </a:p>
        </p:txBody>
      </p:sp>
      <p:sp>
        <p:nvSpPr>
          <p:cNvPr id="3" name="Content Placeholder 2"/>
          <p:cNvSpPr>
            <a:spLocks noGrp="1"/>
          </p:cNvSpPr>
          <p:nvPr>
            <p:ph idx="1"/>
          </p:nvPr>
        </p:nvSpPr>
        <p:spPr/>
        <p:txBody>
          <a:bodyPr/>
          <a:lstStyle/>
          <a:p>
            <a:endParaRPr lang="en-US" dirty="0"/>
          </a:p>
        </p:txBody>
      </p:sp>
      <p:pic>
        <p:nvPicPr>
          <p:cNvPr id="15362" name="Picture 2" descr="C:\Users\JDUGURAN\Downloads\inventory\Statediagraminventory.png"/>
          <p:cNvPicPr>
            <a:picLocks noChangeAspect="1" noChangeArrowheads="1"/>
          </p:cNvPicPr>
          <p:nvPr/>
        </p:nvPicPr>
        <p:blipFill rotWithShape="1">
          <a:blip r:embed="rId2">
            <a:extLst>
              <a:ext uri="{28A0092B-C50C-407E-A947-70E740481C1C}">
                <a14:useLocalDpi xmlns:a14="http://schemas.microsoft.com/office/drawing/2010/main" val="0"/>
              </a:ext>
            </a:extLst>
          </a:blip>
          <a:srcRect r="37652" b="35516"/>
          <a:stretch/>
        </p:blipFill>
        <p:spPr bwMode="auto">
          <a:xfrm>
            <a:off x="1219199" y="2209800"/>
            <a:ext cx="6418551" cy="373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8291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 </a:t>
            </a:r>
            <a:r>
              <a:rPr lang="en-US" dirty="0" smtClean="0"/>
              <a:t>Diagram</a:t>
            </a:r>
            <a:endParaRPr lang="en-US" dirty="0"/>
          </a:p>
        </p:txBody>
      </p:sp>
      <p:sp>
        <p:nvSpPr>
          <p:cNvPr id="3" name="Content Placeholder 2"/>
          <p:cNvSpPr>
            <a:spLocks noGrp="1"/>
          </p:cNvSpPr>
          <p:nvPr>
            <p:ph idx="1"/>
          </p:nvPr>
        </p:nvSpPr>
        <p:spPr/>
        <p:txBody>
          <a:bodyPr/>
          <a:lstStyle/>
          <a:p>
            <a:endParaRPr lang="en-US" dirty="0"/>
          </a:p>
        </p:txBody>
      </p:sp>
      <p:pic>
        <p:nvPicPr>
          <p:cNvPr id="16386" name="Picture 2" descr="C:\Users\JDUGURAN\Downloads\inventory\object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9343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 Diagram - </a:t>
            </a:r>
            <a:r>
              <a:rPr lang="en-US" dirty="0" smtClean="0"/>
              <a:t>Inventory</a:t>
            </a:r>
            <a:endParaRPr lang="en-US" dirty="0"/>
          </a:p>
        </p:txBody>
      </p:sp>
      <p:sp>
        <p:nvSpPr>
          <p:cNvPr id="3" name="Content Placeholder 2"/>
          <p:cNvSpPr>
            <a:spLocks noGrp="1"/>
          </p:cNvSpPr>
          <p:nvPr>
            <p:ph idx="1"/>
          </p:nvPr>
        </p:nvSpPr>
        <p:spPr/>
        <p:txBody>
          <a:bodyPr/>
          <a:lstStyle/>
          <a:p>
            <a:endParaRPr lang="en-US" dirty="0"/>
          </a:p>
        </p:txBody>
      </p:sp>
      <p:pic>
        <p:nvPicPr>
          <p:cNvPr id="17410" name="Picture 2" descr="C:\Users\JDUGURAN\Downloads\inventory\objectdiagraminventorychiefco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934325"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7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 Order</a:t>
            </a:r>
          </a:p>
        </p:txBody>
      </p:sp>
      <p:sp>
        <p:nvSpPr>
          <p:cNvPr id="4" name="Content Placeholder 3"/>
          <p:cNvSpPr>
            <a:spLocks noGrp="1"/>
          </p:cNvSpPr>
          <p:nvPr>
            <p:ph idx="1"/>
          </p:nvPr>
        </p:nvSpPr>
        <p:spPr/>
        <p:txBody>
          <a:bodyPr/>
          <a:lstStyle/>
          <a:p>
            <a:endParaRPr lang="en-US"/>
          </a:p>
        </p:txBody>
      </p:sp>
      <p:pic>
        <p:nvPicPr>
          <p:cNvPr id="18435" name="Picture 3" descr="C:\Users\JDUGURAN\Downloads\inventory\Sequence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7018"/>
            <a:ext cx="711835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7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Diagram - </a:t>
            </a:r>
            <a:r>
              <a:rPr lang="en-US" dirty="0" smtClean="0"/>
              <a:t>Inventory</a:t>
            </a:r>
            <a:endParaRPr lang="en-US" dirty="0"/>
          </a:p>
        </p:txBody>
      </p:sp>
      <p:pic>
        <p:nvPicPr>
          <p:cNvPr id="4" name="Picture 2" descr="C:\Users\JDUGURAN\Downloads\inventory\SequenceInventory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005" y="1600200"/>
            <a:ext cx="639199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7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r>
              <a:rPr lang="en-US" dirty="0" smtClean="0"/>
              <a:t>Diagram</a:t>
            </a:r>
            <a:endParaRPr lang="en-US" dirty="0"/>
          </a:p>
        </p:txBody>
      </p:sp>
      <p:pic>
        <p:nvPicPr>
          <p:cNvPr id="19458" name="Picture 2" descr="C:\Users\JDUGURAN\Downloads\inventory\package 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6013" y="1699057"/>
            <a:ext cx="7071973" cy="467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 </a:t>
            </a:r>
            <a:r>
              <a:rPr lang="en-US" dirty="0" smtClean="0"/>
              <a:t>Diagram</a:t>
            </a:r>
            <a:endParaRPr lang="en-US" dirty="0"/>
          </a:p>
        </p:txBody>
      </p:sp>
      <p:sp>
        <p:nvSpPr>
          <p:cNvPr id="3" name="Content Placeholder 2"/>
          <p:cNvSpPr>
            <a:spLocks noGrp="1"/>
          </p:cNvSpPr>
          <p:nvPr>
            <p:ph idx="1"/>
          </p:nvPr>
        </p:nvSpPr>
        <p:spPr/>
        <p:txBody>
          <a:bodyPr/>
          <a:lstStyle/>
          <a:p>
            <a:endParaRPr lang="en-US" dirty="0"/>
          </a:p>
        </p:txBody>
      </p:sp>
      <p:pic>
        <p:nvPicPr>
          <p:cNvPr id="20482" name="Picture 2" descr="C:\Users\JDUGURAN\Downloads\inventory\componentdiagr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624298" cy="460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Deployment </a:t>
            </a:r>
            <a:r>
              <a:rPr lang="en-US" dirty="0" smtClean="0"/>
              <a:t>Diagram</a:t>
            </a:r>
            <a:endParaRPr lang="en-US" dirty="0"/>
          </a:p>
        </p:txBody>
      </p:sp>
      <p:pic>
        <p:nvPicPr>
          <p:cNvPr id="21506" name="Picture 2" descr="C:\Users\JDUGURAN\Downloads\inventory\deploymentDiagr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804" y="1600200"/>
            <a:ext cx="774239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fontScale="90000"/>
          </a:bodyPr>
          <a:lstStyle/>
          <a:p>
            <a:r>
              <a:rPr lang="en-US" dirty="0"/>
              <a:t>Interaction Overview Diagram - Inventory - Chief Cook</a:t>
            </a:r>
            <a:br>
              <a:rPr lang="en-US" dirty="0"/>
            </a:br>
            <a:endParaRPr lang="en-US" dirty="0"/>
          </a:p>
        </p:txBody>
      </p:sp>
      <p:pic>
        <p:nvPicPr>
          <p:cNvPr id="22530" name="Picture 2" descr="C:\Users\JDUGURAN\Downloads\inventory\Interaction Overview diagram chief cook.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8485" y="1600200"/>
            <a:ext cx="332702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990600"/>
          </a:xfrm>
        </p:spPr>
        <p:txBody>
          <a:bodyPr>
            <a:normAutofit fontScale="90000"/>
          </a:bodyPr>
          <a:lstStyle/>
          <a:p>
            <a:r>
              <a:rPr lang="en-US" dirty="0"/>
              <a:t>Interaction Overview Diagram - Inventory - Owner</a:t>
            </a:r>
            <a:br>
              <a:rPr lang="en-US" dirty="0"/>
            </a:br>
            <a:endParaRPr lang="en-US" dirty="0"/>
          </a:p>
        </p:txBody>
      </p:sp>
      <p:pic>
        <p:nvPicPr>
          <p:cNvPr id="23556" name="Picture 4" descr="C:\Users\JDUGURAN\Downloads\inventory\Interaction Overview diagram own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7164" y="1600200"/>
            <a:ext cx="3909671"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49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Interaction Overview Diagram - Order - Cashier</a:t>
            </a:r>
          </a:p>
        </p:txBody>
      </p:sp>
      <p:pic>
        <p:nvPicPr>
          <p:cNvPr id="24578" name="Picture 2" descr="C:\Users\JDUGURAN\Downloads\inventory\Interaction Overview diagram cashi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3701" y="1600200"/>
            <a:ext cx="239659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49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and Description</a:t>
            </a:r>
            <a:br>
              <a:rPr lang="en-US" dirty="0"/>
            </a:br>
            <a:endParaRPr lang="en-US" dirty="0"/>
          </a:p>
        </p:txBody>
      </p:sp>
      <p:sp>
        <p:nvSpPr>
          <p:cNvPr id="3" name="Content Placeholder 2"/>
          <p:cNvSpPr>
            <a:spLocks noGrp="1"/>
          </p:cNvSpPr>
          <p:nvPr>
            <p:ph idx="1"/>
          </p:nvPr>
        </p:nvSpPr>
        <p:spPr/>
        <p:txBody>
          <a:bodyPr/>
          <a:lstStyle/>
          <a:p>
            <a:r>
              <a:rPr lang="en-US" dirty="0"/>
              <a:t>A database used for storing and administering all types of data required for efficient and accurate warehouse inventory management. This may include modules or fields for keeping track of all items and locations, requisitions, back orders, required levels of inventory on hand, reorder points, lead times, inventory error tracking, and more. This type of system may interface with an ERP and other applications.</a:t>
            </a:r>
          </a:p>
          <a:p>
            <a:endParaRPr lang="en-US" dirty="0"/>
          </a:p>
        </p:txBody>
      </p:sp>
    </p:spTree>
    <p:extLst>
      <p:ext uri="{BB962C8B-B14F-4D97-AF65-F5344CB8AC3E}">
        <p14:creationId xmlns:p14="http://schemas.microsoft.com/office/powerpoint/2010/main" val="823633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br>
              <a:rPr lang="en-US" dirty="0"/>
            </a:br>
            <a:r>
              <a:rPr lang="en-US" dirty="0" smtClean="0"/>
              <a:t> 	</a:t>
            </a:r>
            <a:endParaRPr lang="en-US" dirty="0"/>
          </a:p>
        </p:txBody>
      </p:sp>
      <p:sp>
        <p:nvSpPr>
          <p:cNvPr id="3" name="Content Placeholder 2"/>
          <p:cNvSpPr>
            <a:spLocks noGrp="1"/>
          </p:cNvSpPr>
          <p:nvPr>
            <p:ph idx="1"/>
          </p:nvPr>
        </p:nvSpPr>
        <p:spPr/>
        <p:txBody>
          <a:bodyPr/>
          <a:lstStyle/>
          <a:p>
            <a:r>
              <a:rPr lang="en-US" dirty="0"/>
              <a:t>To ensure that the supply of raw material &amp; finished goods will remain continuous so that production process is not halted and demands of customers are duly met.</a:t>
            </a:r>
          </a:p>
          <a:p>
            <a:r>
              <a:rPr lang="en-US" dirty="0"/>
              <a:t>To minimize carrying cost of inventory.</a:t>
            </a:r>
          </a:p>
          <a:p>
            <a:r>
              <a:rPr lang="en-US" dirty="0"/>
              <a:t>To minimize inventory ordering costs</a:t>
            </a:r>
          </a:p>
          <a:p>
            <a:endParaRPr lang="en-US" dirty="0"/>
          </a:p>
        </p:txBody>
      </p:sp>
    </p:spTree>
    <p:extLst>
      <p:ext uri="{BB962C8B-B14F-4D97-AF65-F5344CB8AC3E}">
        <p14:creationId xmlns:p14="http://schemas.microsoft.com/office/powerpoint/2010/main" val="2886855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 Table (Order)</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C:\Users\JDUGURAN\Downloads\inventory\event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59788"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53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 Table (Inventory)</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C:\Users\JDUGURAN\Downloads\inventory\eventinven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555038"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624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3" name="Content Placeholder 2"/>
          <p:cNvSpPr>
            <a:spLocks noGrp="1"/>
          </p:cNvSpPr>
          <p:nvPr>
            <p:ph idx="1"/>
          </p:nvPr>
        </p:nvSpPr>
        <p:spPr/>
        <p:txBody>
          <a:bodyPr/>
          <a:lstStyle/>
          <a:p>
            <a:endParaRPr lang="en-US" dirty="0"/>
          </a:p>
        </p:txBody>
      </p:sp>
      <p:pic>
        <p:nvPicPr>
          <p:cNvPr id="3074" name="Picture 2" descr="C:\Users\JDUGURAN\Downloads\inventory\uc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447800"/>
            <a:ext cx="3714006" cy="516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698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ERD</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4098" name="Picture 2" descr="C:\Users\JDUGURAN\Downloads\inventory\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38" y="1415935"/>
            <a:ext cx="823118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91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Full Description (Order)</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C:\Users\JDUGURAN\Downloads\inventory\uc1.jpg"/>
          <p:cNvPicPr>
            <a:picLocks noChangeAspect="1" noChangeArrowheads="1"/>
          </p:cNvPicPr>
          <p:nvPr/>
        </p:nvPicPr>
        <p:blipFill rotWithShape="1">
          <a:blip r:embed="rId2">
            <a:extLst>
              <a:ext uri="{28A0092B-C50C-407E-A947-70E740481C1C}">
                <a14:useLocalDpi xmlns:a14="http://schemas.microsoft.com/office/drawing/2010/main" val="0"/>
              </a:ext>
            </a:extLst>
          </a:blip>
          <a:srcRect t="1" b="57709"/>
          <a:stretch/>
        </p:blipFill>
        <p:spPr bwMode="auto">
          <a:xfrm>
            <a:off x="300614" y="1219200"/>
            <a:ext cx="5257800" cy="3089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DUGURAN\Downloads\inventory\uc1.jpg"/>
          <p:cNvPicPr>
            <a:picLocks noChangeAspect="1" noChangeArrowheads="1"/>
          </p:cNvPicPr>
          <p:nvPr/>
        </p:nvPicPr>
        <p:blipFill rotWithShape="1">
          <a:blip r:embed="rId2">
            <a:extLst>
              <a:ext uri="{28A0092B-C50C-407E-A947-70E740481C1C}">
                <a14:useLocalDpi xmlns:a14="http://schemas.microsoft.com/office/drawing/2010/main" val="0"/>
              </a:ext>
            </a:extLst>
          </a:blip>
          <a:srcRect t="52655" b="3714"/>
          <a:stretch/>
        </p:blipFill>
        <p:spPr bwMode="auto">
          <a:xfrm>
            <a:off x="3352800" y="3962400"/>
            <a:ext cx="5410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106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TotalTime>
  <Words>212</Words>
  <Application>Microsoft Office PowerPoint</Application>
  <PresentationFormat>On-screen Show (4:3)</PresentationFormat>
  <Paragraphs>30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Tapsibog inventory system</vt:lpstr>
      <vt:lpstr>Introduction</vt:lpstr>
      <vt:lpstr>Purpose and Description </vt:lpstr>
      <vt:lpstr>Objectives   </vt:lpstr>
      <vt:lpstr>Event Table (Order) </vt:lpstr>
      <vt:lpstr>Event Table (Inventory) </vt:lpstr>
      <vt:lpstr>Use Case Diagram</vt:lpstr>
      <vt:lpstr>ERD </vt:lpstr>
      <vt:lpstr>Use Case Full Description (Order) </vt:lpstr>
      <vt:lpstr>PowerPoint Presentation</vt:lpstr>
      <vt:lpstr>PowerPoint Presentation</vt:lpstr>
      <vt:lpstr>Use Case Full Description (Inventory) </vt:lpstr>
      <vt:lpstr>PowerPoint Presentation</vt:lpstr>
      <vt:lpstr>PowerPoint Presentation</vt:lpstr>
      <vt:lpstr>Timing Diagram - Order </vt:lpstr>
      <vt:lpstr>Timing Diagram - Inventory</vt:lpstr>
      <vt:lpstr>Class Diagram </vt:lpstr>
      <vt:lpstr>State Diagram - Order</vt:lpstr>
      <vt:lpstr>State Diagram - Inventory</vt:lpstr>
      <vt:lpstr>Object Diagram</vt:lpstr>
      <vt:lpstr>Object Diagram - Inventory</vt:lpstr>
      <vt:lpstr>Sequence Diagram - Order</vt:lpstr>
      <vt:lpstr>Sequence Diagram - Inventory</vt:lpstr>
      <vt:lpstr>Package Diagram</vt:lpstr>
      <vt:lpstr>Component Diagram</vt:lpstr>
      <vt:lpstr>Deployment Diagram</vt:lpstr>
      <vt:lpstr>Interaction Overview Diagram - Inventory - Chief Cook </vt:lpstr>
      <vt:lpstr>Interaction Overview Diagram - Inventory - Owner </vt:lpstr>
      <vt:lpstr>Interaction Overview Diagram - Order - Cashier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JDUGURAN</dc:creator>
  <cp:lastModifiedBy>JDUGURAN</cp:lastModifiedBy>
  <cp:revision>3</cp:revision>
  <dcterms:created xsi:type="dcterms:W3CDTF">2016-07-17T18:43:40Z</dcterms:created>
  <dcterms:modified xsi:type="dcterms:W3CDTF">2016-07-17T19:23:39Z</dcterms:modified>
</cp:coreProperties>
</file>