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72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58e52ed3ffc314a" providerId="LiveId" clId="{598ACBF0-D9BF-4DC4-B4B1-3851C3683DDF}"/>
    <pc:docChg chg="modSld">
      <pc:chgData name="" userId="458e52ed3ffc314a" providerId="LiveId" clId="{598ACBF0-D9BF-4DC4-B4B1-3851C3683DDF}" dt="2024-02-15T07:16:12.436" v="14" actId="20577"/>
      <pc:docMkLst>
        <pc:docMk/>
      </pc:docMkLst>
      <pc:sldChg chg="modSp">
        <pc:chgData name="" userId="458e52ed3ffc314a" providerId="LiveId" clId="{598ACBF0-D9BF-4DC4-B4B1-3851C3683DDF}" dt="2024-02-15T07:16:12.436" v="14" actId="20577"/>
        <pc:sldMkLst>
          <pc:docMk/>
          <pc:sldMk cId="629735393" sldId="262"/>
        </pc:sldMkLst>
        <pc:spChg chg="mod">
          <ac:chgData name="" userId="458e52ed3ffc314a" providerId="LiveId" clId="{598ACBF0-D9BF-4DC4-B4B1-3851C3683DDF}" dt="2024-02-15T07:16:12.436" v="14" actId="20577"/>
          <ac:spMkLst>
            <pc:docMk/>
            <pc:sldMk cId="629735393" sldId="262"/>
            <ac:spMk id="3" creationId="{B1CE0B80-C839-43D9-A426-D0F13E83B0E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9563a554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9563a554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9563a55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9563a55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9563a554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9563a554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9563a554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9563a554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9563a554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9563a554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-42128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/>
              <a:t>Ran to the end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0" y="226096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チーム</a:t>
            </a:r>
            <a:r>
              <a:rPr lang="en-US" altLang="ja-JP" dirty="0"/>
              <a:t>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563285-4F13-44A2-A22B-A818F894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5699" y="600947"/>
            <a:ext cx="8520600" cy="572700"/>
          </a:xfrm>
        </p:spPr>
        <p:txBody>
          <a:bodyPr>
            <a:noAutofit/>
          </a:bodyPr>
          <a:lstStyle/>
          <a:p>
            <a:r>
              <a:rPr kumimoji="1" lang="ja-JP" altLang="en-US" sz="3500" dirty="0"/>
              <a:t>チームメンバー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CE0B80-C839-43D9-A426-D0F13E83B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1075"/>
            <a:ext cx="8520600" cy="3416400"/>
          </a:xfrm>
        </p:spPr>
        <p:txBody>
          <a:bodyPr/>
          <a:lstStyle/>
          <a:p>
            <a:r>
              <a:rPr kumimoji="1" lang="ja-JP" altLang="en-US" dirty="0"/>
              <a:t>たろう（佐久本盛杏）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らい（横田雷揮）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ジャイケル・マクソン（大城葵）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ショータ</a:t>
            </a:r>
            <a:r>
              <a:rPr kumimoji="1" lang="ja-JP" altLang="en-US"/>
              <a:t>（名嘉眞笙</a:t>
            </a:r>
            <a:r>
              <a:rPr kumimoji="1" lang="ja-JP" altLang="en-US" dirty="0"/>
              <a:t>太）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2973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ゲーム内容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・</a:t>
            </a:r>
            <a:r>
              <a:rPr lang="ja-JP" altLang="en-US" dirty="0"/>
              <a:t>ジャンル：ラン系ゲーム</a:t>
            </a: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・制限時間まで、上から降ってくる障害物をよけるとクリア！</a:t>
            </a: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・残機は</a:t>
            </a:r>
            <a:r>
              <a:rPr lang="en-US" altLang="ja-JP" dirty="0"/>
              <a:t>3</a:t>
            </a:r>
            <a:r>
              <a:rPr lang="ja-JP" altLang="en-US" dirty="0"/>
              <a:t>つ</a:t>
            </a: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・もし残機が無くなってもミニゲームをクリアすると残機が復活</a:t>
            </a:r>
            <a:endParaRPr lang="en-US" altLang="ja-JP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テーマは『爆笑』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ja-JP" altLang="en-US" dirty="0"/>
              <a:t>・ミニゲームの挙動と効果音を面白くしました</a:t>
            </a:r>
            <a:r>
              <a:rPr lang="en-US" altLang="ja-JP" dirty="0"/>
              <a:t>‼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altLang="ja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altLang="ja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ゲームのこだわり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ja-JP" altLang="en-US" dirty="0"/>
              <a:t>・プレイヤーの操作性を不快感の内容にしました</a:t>
            </a: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ja-JP" altLang="en-US" dirty="0"/>
              <a:t>・</a:t>
            </a:r>
            <a:r>
              <a:rPr lang="en-US" altLang="ja-JP" dirty="0"/>
              <a:t>BGM</a:t>
            </a:r>
            <a:r>
              <a:rPr lang="ja-JP" altLang="en-US" dirty="0"/>
              <a:t>や</a:t>
            </a:r>
            <a:r>
              <a:rPr lang="en-US" altLang="ja-JP" dirty="0"/>
              <a:t>SE</a:t>
            </a:r>
            <a:r>
              <a:rPr lang="ja-JP" altLang="en-US" dirty="0"/>
              <a:t>に力を入れて楽しめるようにしました</a:t>
            </a:r>
            <a:endParaRPr lang="en-US" altLang="ja-JP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ゲームジャムを完走した感想</a:t>
            </a: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・</a:t>
            </a:r>
            <a:r>
              <a:rPr lang="ja-JP" altLang="en-US" dirty="0"/>
              <a:t>思ったものは出来なかったが学べたことは多かった</a:t>
            </a: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・皆いざこざが無く楽しくできて良かった</a:t>
            </a:r>
            <a:endParaRPr lang="en-US" altLang="ja-JP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他の人に伝えておいたほうが良いこと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ja-JP" altLang="en-US" dirty="0"/>
              <a:t>・ある程度下調べをして、思っているものが本当に作れるか考えてみよう</a:t>
            </a:r>
            <a:endParaRPr lang="en-US" altLang="ja-JP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164</Words>
  <Application>Microsoft Office PowerPoint</Application>
  <PresentationFormat>画面に合わせる (16:9)</PresentationFormat>
  <Paragraphs>35</Paragraphs>
  <Slides>7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Ran to the end</vt:lpstr>
      <vt:lpstr>チームメンバー</vt:lpstr>
      <vt:lpstr>ゲーム内容</vt:lpstr>
      <vt:lpstr>テーマは『爆笑』</vt:lpstr>
      <vt:lpstr>ゲームのこだわり</vt:lpstr>
      <vt:lpstr>ゲームジャムを完走した感想</vt:lpstr>
      <vt:lpstr>他の人に伝えておいたほうが良いこと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よけろ～～～</dc:title>
  <dc:creator>kbc12306132</dc:creator>
  <cp:lastModifiedBy>kbc12306132</cp:lastModifiedBy>
  <cp:revision>10</cp:revision>
  <dcterms:modified xsi:type="dcterms:W3CDTF">2024-02-15T07:16:23Z</dcterms:modified>
</cp:coreProperties>
</file>