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F8F8F"/>
    <a:srgbClr val="FEB652"/>
    <a:srgbClr val="6D6A7B"/>
    <a:srgbClr val="BC6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5A299E-C255-4549-A245-69F9E886B8A5}"/>
              </a:ext>
            </a:extLst>
          </p:cNvPr>
          <p:cNvSpPr/>
          <p:nvPr/>
        </p:nvSpPr>
        <p:spPr>
          <a:xfrm>
            <a:off x="1653611" y="1987745"/>
            <a:ext cx="8900445" cy="3336285"/>
          </a:xfrm>
          <a:prstGeom prst="rect">
            <a:avLst/>
          </a:prstGeom>
          <a:solidFill>
            <a:srgbClr val="BC6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AFA97-7688-4B26-8668-869DF408B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Patrick </a:t>
            </a:r>
            <a:r>
              <a:rPr lang="en-US" dirty="0" err="1"/>
              <a:t>Hübner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4FDF-83BA-4B17-9F64-6165F4F2B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Cutting edge communication with creative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4987C-C5C7-46AA-8949-AD7F399D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3327" y="-3299320"/>
            <a:ext cx="2657846" cy="2715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FFC1A9-49C7-45DE-8008-A7C7BC49845F}"/>
              </a:ext>
            </a:extLst>
          </p:cNvPr>
          <p:cNvSpPr/>
          <p:nvPr/>
        </p:nvSpPr>
        <p:spPr>
          <a:xfrm>
            <a:off x="1653611" y="1162229"/>
            <a:ext cx="8900445" cy="743484"/>
          </a:xfrm>
          <a:prstGeom prst="rect">
            <a:avLst/>
          </a:prstGeom>
          <a:solidFill>
            <a:srgbClr val="BC6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9862BEC-A517-4413-9179-B153C82BD15A}"/>
              </a:ext>
            </a:extLst>
          </p:cNvPr>
          <p:cNvSpPr/>
          <p:nvPr/>
        </p:nvSpPr>
        <p:spPr>
          <a:xfrm rot="10800000">
            <a:off x="5853868" y="5245945"/>
            <a:ext cx="487110" cy="466918"/>
          </a:xfrm>
          <a:prstGeom prst="triangle">
            <a:avLst/>
          </a:prstGeom>
          <a:solidFill>
            <a:srgbClr val="BC6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B14EF-C925-4B0F-BC0B-E2AB691899EB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4AC7-50A0-4784-8628-1187B1D7801C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0EF6A20-700B-4DBB-B3F3-13721927DEBF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37BA-35BE-46B0-97C5-C1CF1CE6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10695" y="1495430"/>
            <a:ext cx="4873611" cy="5257090"/>
          </a:xfrm>
        </p:spPr>
        <p:txBody>
          <a:bodyPr/>
          <a:lstStyle/>
          <a:p>
            <a:r>
              <a:rPr lang="en-US" dirty="0"/>
              <a:t>The impact that the work Patrick </a:t>
            </a:r>
            <a:r>
              <a:rPr lang="en-US" dirty="0" err="1"/>
              <a:t>Hübner</a:t>
            </a:r>
            <a:r>
              <a:rPr lang="en-US" dirty="0"/>
              <a:t> does can be seen within the communities he interacts with</a:t>
            </a:r>
          </a:p>
          <a:p>
            <a:r>
              <a:rPr lang="en-US" dirty="0"/>
              <a:t>The deeper connection is used for with cause</a:t>
            </a:r>
          </a:p>
          <a:p>
            <a:r>
              <a:rPr lang="en-US" dirty="0"/>
              <a:t>The impact of combining all these tools (big data and human interactions etc.) works surprisingly well</a:t>
            </a:r>
          </a:p>
          <a:p>
            <a:r>
              <a:rPr lang="en-US" dirty="0"/>
              <a:t>The impact of interactivity</a:t>
            </a:r>
          </a:p>
        </p:txBody>
      </p:sp>
    </p:spTree>
    <p:extLst>
      <p:ext uri="{BB962C8B-B14F-4D97-AF65-F5344CB8AC3E}">
        <p14:creationId xmlns:p14="http://schemas.microsoft.com/office/powerpoint/2010/main" val="54061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B14EF-C925-4B0F-BC0B-E2AB691899EB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4AC7-50A0-4784-8628-1187B1D7801C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0EF6A20-700B-4DBB-B3F3-13721927DEBF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37BA-35BE-46B0-97C5-C1CF1CE6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10695" y="1495430"/>
            <a:ext cx="4873611" cy="5257090"/>
          </a:xfrm>
        </p:spPr>
        <p:txBody>
          <a:bodyPr/>
          <a:lstStyle/>
          <a:p>
            <a:r>
              <a:rPr lang="en-US" dirty="0"/>
              <a:t>The work he does is diverse and while it all seems to fall within generative art, that in itself has a significant amount of possibilities</a:t>
            </a:r>
          </a:p>
          <a:p>
            <a:r>
              <a:rPr lang="en-US" dirty="0"/>
              <a:t>The mood from each different project can differ and it is amazing the diversity in style he has</a:t>
            </a:r>
          </a:p>
          <a:p>
            <a:r>
              <a:rPr lang="en-US" dirty="0"/>
              <a:t>The ingenuity in the implementation and the creativity of using mathematics in different was to create interactive experiences</a:t>
            </a:r>
          </a:p>
        </p:txBody>
      </p:sp>
    </p:spTree>
    <p:extLst>
      <p:ext uri="{BB962C8B-B14F-4D97-AF65-F5344CB8AC3E}">
        <p14:creationId xmlns:p14="http://schemas.microsoft.com/office/powerpoint/2010/main" val="77005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1CA3FD-1434-4847-935F-02988238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300" y="-1011767"/>
            <a:ext cx="13322300" cy="88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896E00-E07F-4AA0-9978-6AA0C2C6CF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AA620-C745-453E-ABAC-CFDB388C3587}"/>
              </a:ext>
            </a:extLst>
          </p:cNvPr>
          <p:cNvSpPr/>
          <p:nvPr/>
        </p:nvSpPr>
        <p:spPr>
          <a:xfrm>
            <a:off x="3229762" y="1987745"/>
            <a:ext cx="5738070" cy="3336285"/>
          </a:xfrm>
          <a:prstGeom prst="rect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C8816-F6E8-49A8-9FEA-5F4CB6B7AFD1}"/>
              </a:ext>
            </a:extLst>
          </p:cNvPr>
          <p:cNvSpPr/>
          <p:nvPr/>
        </p:nvSpPr>
        <p:spPr>
          <a:xfrm>
            <a:off x="3229762" y="1162229"/>
            <a:ext cx="5738070" cy="743484"/>
          </a:xfrm>
          <a:prstGeom prst="rect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68CC-B266-4BED-B1DA-9D0719C7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8039269-F40C-49D4-8096-A985816EC12D}"/>
              </a:ext>
            </a:extLst>
          </p:cNvPr>
          <p:cNvSpPr/>
          <p:nvPr/>
        </p:nvSpPr>
        <p:spPr>
          <a:xfrm rot="10800000">
            <a:off x="5853868" y="5245945"/>
            <a:ext cx="487110" cy="466918"/>
          </a:xfrm>
          <a:prstGeom prst="triangle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1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B14EF-C925-4B0F-BC0B-E2AB691899EB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4AC7-50A0-4784-8628-1187B1D7801C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0EF6A20-700B-4DBB-B3F3-13721927DEBF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8CAB8-30FB-4332-B212-02E7BA85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37BA-35BE-46B0-97C5-C1CF1CE6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10695" y="1495430"/>
            <a:ext cx="4873611" cy="5257090"/>
          </a:xfrm>
        </p:spPr>
        <p:txBody>
          <a:bodyPr/>
          <a:lstStyle/>
          <a:p>
            <a:r>
              <a:rPr lang="en-US" dirty="0"/>
              <a:t>Worked within Corporate Design</a:t>
            </a:r>
          </a:p>
          <a:p>
            <a:pPr lvl="1"/>
            <a:r>
              <a:rPr lang="en-US" dirty="0"/>
              <a:t>10+ Years of experience as a Creative Director for leading national and international brands</a:t>
            </a:r>
          </a:p>
          <a:p>
            <a:r>
              <a:rPr lang="en-US" dirty="0"/>
              <a:t>Develops brand “experiences”</a:t>
            </a:r>
          </a:p>
          <a:p>
            <a:r>
              <a:rPr lang="en-US" dirty="0"/>
              <a:t>Often interactive artwork</a:t>
            </a:r>
          </a:p>
          <a:p>
            <a:r>
              <a:rPr lang="en-US" dirty="0"/>
              <a:t>Focused on communication and meaningful engagement with audiences</a:t>
            </a:r>
          </a:p>
          <a:p>
            <a:r>
              <a:rPr lang="en-US" dirty="0"/>
              <a:t>His work tends to be more immersive</a:t>
            </a:r>
          </a:p>
        </p:txBody>
      </p:sp>
    </p:spTree>
    <p:extLst>
      <p:ext uri="{BB962C8B-B14F-4D97-AF65-F5344CB8AC3E}">
        <p14:creationId xmlns:p14="http://schemas.microsoft.com/office/powerpoint/2010/main" val="334974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B14EF-C925-4B0F-BC0B-E2AB691899EB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4AC7-50A0-4784-8628-1187B1D7801C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0EF6A20-700B-4DBB-B3F3-13721927DEBF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8CAB8-30FB-4332-B212-02E7BA85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37BA-35BE-46B0-97C5-C1CF1CE6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10695" y="1495430"/>
            <a:ext cx="4873611" cy="5257090"/>
          </a:xfrm>
        </p:spPr>
        <p:txBody>
          <a:bodyPr/>
          <a:lstStyle/>
          <a:p>
            <a:r>
              <a:rPr lang="en-US" dirty="0"/>
              <a:t>Art inspired by data, human interaction, artificial intelligence and storytelling</a:t>
            </a:r>
          </a:p>
          <a:p>
            <a:r>
              <a:rPr lang="en-US" dirty="0"/>
              <a:t>Focused on communication design</a:t>
            </a:r>
          </a:p>
          <a:p>
            <a:r>
              <a:rPr lang="en-US" dirty="0"/>
              <a:t>Known for his work in generative design</a:t>
            </a:r>
          </a:p>
          <a:p>
            <a:r>
              <a:rPr lang="en-US" dirty="0"/>
              <a:t>Uses his research in communication to develop brand experiences of the future</a:t>
            </a:r>
          </a:p>
        </p:txBody>
      </p:sp>
    </p:spTree>
    <p:extLst>
      <p:ext uri="{BB962C8B-B14F-4D97-AF65-F5344CB8AC3E}">
        <p14:creationId xmlns:p14="http://schemas.microsoft.com/office/powerpoint/2010/main" val="176446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29DF8E-950C-49EE-92BF-D2C45C75E1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471A4-E8F6-409F-99B4-1674EEBF3A67}"/>
              </a:ext>
            </a:extLst>
          </p:cNvPr>
          <p:cNvSpPr/>
          <p:nvPr/>
        </p:nvSpPr>
        <p:spPr>
          <a:xfrm>
            <a:off x="3229762" y="1987745"/>
            <a:ext cx="5738070" cy="3336285"/>
          </a:xfrm>
          <a:prstGeom prst="rect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52CC-B896-4444-9261-1D27F6C3A7CF}"/>
              </a:ext>
            </a:extLst>
          </p:cNvPr>
          <p:cNvSpPr/>
          <p:nvPr/>
        </p:nvSpPr>
        <p:spPr>
          <a:xfrm>
            <a:off x="3229762" y="1162229"/>
            <a:ext cx="5738070" cy="743484"/>
          </a:xfrm>
          <a:prstGeom prst="rect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5CA44AA-3DA0-4374-A276-3AC8E702F65A}"/>
              </a:ext>
            </a:extLst>
          </p:cNvPr>
          <p:cNvSpPr/>
          <p:nvPr/>
        </p:nvSpPr>
        <p:spPr>
          <a:xfrm rot="10800000">
            <a:off x="5853868" y="5245945"/>
            <a:ext cx="487110" cy="466918"/>
          </a:xfrm>
          <a:prstGeom prst="triangle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68CC-B266-4BED-B1DA-9D0719C7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Artwork</a:t>
            </a:r>
          </a:p>
        </p:txBody>
      </p:sp>
    </p:spTree>
    <p:extLst>
      <p:ext uri="{BB962C8B-B14F-4D97-AF65-F5344CB8AC3E}">
        <p14:creationId xmlns:p14="http://schemas.microsoft.com/office/powerpoint/2010/main" val="188498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B14EF-C925-4B0F-BC0B-E2AB691899EB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4AC7-50A0-4784-8628-1187B1D7801C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0EF6A20-700B-4DBB-B3F3-13721927DEBF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8CAB8-30FB-4332-B212-02E7BA85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37BA-35BE-46B0-97C5-C1CF1CE6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810695" y="1495430"/>
            <a:ext cx="4873611" cy="5257090"/>
          </a:xfrm>
        </p:spPr>
        <p:txBody>
          <a:bodyPr/>
          <a:lstStyle/>
          <a:p>
            <a:r>
              <a:rPr lang="en-US" dirty="0"/>
              <a:t>It is a method of applied design</a:t>
            </a:r>
          </a:p>
          <a:p>
            <a:r>
              <a:rPr lang="en-US" dirty="0"/>
              <a:t>Combination of storytelling, experiences and branding with algorithms, human interaction, data, artificial intelligence, and programming</a:t>
            </a:r>
          </a:p>
          <a:p>
            <a:r>
              <a:rPr lang="en-US" dirty="0"/>
              <a:t>The combination creates novel forms of visual design and communication</a:t>
            </a:r>
          </a:p>
          <a:p>
            <a:r>
              <a:rPr lang="en-US" dirty="0"/>
              <a:t>It teaches the computer what you want to make and it creates something new for you</a:t>
            </a:r>
          </a:p>
        </p:txBody>
      </p:sp>
    </p:spTree>
    <p:extLst>
      <p:ext uri="{BB962C8B-B14F-4D97-AF65-F5344CB8AC3E}">
        <p14:creationId xmlns:p14="http://schemas.microsoft.com/office/powerpoint/2010/main" val="85678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E0A1-0846-4EF8-A7B2-9CC2793E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C13CE0-57B2-42D0-8DC7-0ECA51E1AA76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 Machines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567AF-6356-4C8E-A74E-157897A76D30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93E9E99-4E1B-486D-8D6E-036B97BC8196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73E98D-1835-4303-85BA-EF575344B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78"/>
          <a:stretch/>
        </p:blipFill>
        <p:spPr bwMode="auto">
          <a:xfrm>
            <a:off x="4978400" y="466511"/>
            <a:ext cx="2235199" cy="31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6AA8304-7D43-48BD-853C-27D83F4FE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3" r="33015"/>
          <a:stretch/>
        </p:blipFill>
        <p:spPr bwMode="auto">
          <a:xfrm>
            <a:off x="7373285" y="3027258"/>
            <a:ext cx="2235199" cy="31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0767070-2557-417D-B3AA-9B55813B4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96" r="-1018"/>
          <a:stretch/>
        </p:blipFill>
        <p:spPr bwMode="auto">
          <a:xfrm>
            <a:off x="9794747" y="466510"/>
            <a:ext cx="2235199" cy="31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CFBAB5-369C-40B5-BB14-8D6B865E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5260017"/>
            <a:ext cx="2077747" cy="116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A14A682-8634-4A08-9598-D38DD376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72" y="0"/>
            <a:ext cx="2183093" cy="29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453AEF3-D44A-49CB-9490-92C4E9CF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747" y="4840172"/>
            <a:ext cx="2203321" cy="16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CAC4D6E7-C1BA-4A69-83C8-6B7CF6AC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74" y="2257782"/>
            <a:ext cx="4711559" cy="265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B2E0A1-0846-4EF8-A7B2-9CC2793E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C13CE0-57B2-42D0-8DC7-0ECA51E1AA76}"/>
              </a:ext>
            </a:extLst>
          </p:cNvPr>
          <p:cNvSpPr/>
          <p:nvPr/>
        </p:nvSpPr>
        <p:spPr>
          <a:xfrm>
            <a:off x="790050" y="2262414"/>
            <a:ext cx="3765018" cy="2646136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Pulse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567AF-6356-4C8E-A74E-157897A76D30}"/>
              </a:ext>
            </a:extLst>
          </p:cNvPr>
          <p:cNvSpPr/>
          <p:nvPr/>
        </p:nvSpPr>
        <p:spPr>
          <a:xfrm>
            <a:off x="790050" y="1687172"/>
            <a:ext cx="3765018" cy="516358"/>
          </a:xfrm>
          <a:prstGeom prst="rect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93E9E99-4E1B-486D-8D6E-036B97BC8196}"/>
              </a:ext>
            </a:extLst>
          </p:cNvPr>
          <p:cNvSpPr/>
          <p:nvPr/>
        </p:nvSpPr>
        <p:spPr>
          <a:xfrm rot="10800000">
            <a:off x="2397254" y="4738591"/>
            <a:ext cx="487110" cy="466918"/>
          </a:xfrm>
          <a:prstGeom prst="triangle">
            <a:avLst/>
          </a:prstGeom>
          <a:solidFill>
            <a:srgbClr val="FEB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94D492-177C-4511-BFD2-C81DFAE8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023" y="655757"/>
            <a:ext cx="1971977" cy="30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2D1875-CD49-4F6C-90C6-77B285A36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11805"/>
          <a:stretch/>
        </p:blipFill>
        <p:spPr bwMode="auto">
          <a:xfrm>
            <a:off x="7917581" y="0"/>
            <a:ext cx="2302442" cy="28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5BEAA6F8-6CF4-4C1A-9120-E6DDC3B4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413" y="4038696"/>
            <a:ext cx="4148667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29DF8E-950C-49EE-92BF-D2C45C75E1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471A4-E8F6-409F-99B4-1674EEBF3A67}"/>
              </a:ext>
            </a:extLst>
          </p:cNvPr>
          <p:cNvSpPr/>
          <p:nvPr/>
        </p:nvSpPr>
        <p:spPr>
          <a:xfrm>
            <a:off x="3229762" y="1987745"/>
            <a:ext cx="5738070" cy="3336285"/>
          </a:xfrm>
          <a:prstGeom prst="rect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52CC-B896-4444-9261-1D27F6C3A7CF}"/>
              </a:ext>
            </a:extLst>
          </p:cNvPr>
          <p:cNvSpPr/>
          <p:nvPr/>
        </p:nvSpPr>
        <p:spPr>
          <a:xfrm>
            <a:off x="3229762" y="1162229"/>
            <a:ext cx="5738070" cy="743484"/>
          </a:xfrm>
          <a:prstGeom prst="rect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5CA44AA-3DA0-4374-A276-3AC8E702F65A}"/>
              </a:ext>
            </a:extLst>
          </p:cNvPr>
          <p:cNvSpPr/>
          <p:nvPr/>
        </p:nvSpPr>
        <p:spPr>
          <a:xfrm rot="10800000">
            <a:off x="5853868" y="5245945"/>
            <a:ext cx="487110" cy="466918"/>
          </a:xfrm>
          <a:prstGeom prst="triangle">
            <a:avLst/>
          </a:prstGeom>
          <a:solidFill>
            <a:srgbClr val="6D6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68CC-B266-4BED-B1DA-9D0719C7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like him</a:t>
            </a:r>
          </a:p>
        </p:txBody>
      </p:sp>
    </p:spTree>
    <p:extLst>
      <p:ext uri="{BB962C8B-B14F-4D97-AF65-F5344CB8AC3E}">
        <p14:creationId xmlns:p14="http://schemas.microsoft.com/office/powerpoint/2010/main" val="33575814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42</TotalTime>
  <Words>266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Atlas</vt:lpstr>
      <vt:lpstr>Patrick Hübner</vt:lpstr>
      <vt:lpstr>About</vt:lpstr>
      <vt:lpstr> </vt:lpstr>
      <vt:lpstr> </vt:lpstr>
      <vt:lpstr>Artwork</vt:lpstr>
      <vt:lpstr> </vt:lpstr>
      <vt:lpstr>PowerPoint Presentation</vt:lpstr>
      <vt:lpstr>PowerPoint Presentation</vt:lpstr>
      <vt:lpstr>Why I like him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Patrick Hübner</dc:title>
  <dc:creator>Sean Sada</dc:creator>
  <cp:lastModifiedBy>Sean Sada</cp:lastModifiedBy>
  <cp:revision>6</cp:revision>
  <dcterms:created xsi:type="dcterms:W3CDTF">2020-08-03T15:14:09Z</dcterms:created>
  <dcterms:modified xsi:type="dcterms:W3CDTF">2020-08-03T15:56:20Z</dcterms:modified>
</cp:coreProperties>
</file>