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17"/>
  </p:notesMasterIdLst>
  <p:sldIdLst>
    <p:sldId id="256" r:id="rId2"/>
    <p:sldId id="257" r:id="rId3"/>
    <p:sldId id="258" r:id="rId4"/>
    <p:sldId id="261" r:id="rId5"/>
    <p:sldId id="269" r:id="rId6"/>
    <p:sldId id="270" r:id="rId7"/>
    <p:sldId id="259" r:id="rId8"/>
    <p:sldId id="260" r:id="rId9"/>
    <p:sldId id="262" r:id="rId10"/>
    <p:sldId id="263" r:id="rId11"/>
    <p:sldId id="264" r:id="rId12"/>
    <p:sldId id="265" r:id="rId13"/>
    <p:sldId id="266" r:id="rId14"/>
    <p:sldId id="268" r:id="rId15"/>
    <p:sldId id="267"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21BB4-916E-4844-BC92-4A76CED98FD0}" v="1287" dt="2021-10-29T01:44:36.965"/>
    <p1510:client id="{48D606B8-7B28-4C0E-ADBD-CFDA54D61201}" v="1250" dt="2021-11-03T00:35:50.876"/>
    <p1510:client id="{569A6D05-BF16-4504-9982-51B632F76530}" v="394" dt="2021-11-03T01:35:28.609"/>
    <p1510:client id="{74823E31-C73A-4FEC-A453-4F75BF286945}" v="3" dt="2021-11-02T02:39:30.136"/>
    <p1510:client id="{932A2F34-205F-4FE3-BCEE-D727EF5AE469}" v="390" dt="2021-11-03T00:47:43.342"/>
    <p1510:client id="{D967C63A-CE6A-810D-CC2B-7B455C8F5DF2}" v="237" dt="2021-10-26T00:27:26.366"/>
    <p1510:client id="{E9215814-30D0-4F0D-8C5D-1391176C6749}" v="216" dt="2021-11-03T20:53:05.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microsoft.com/office/2015/10/relationships/revisionInfo" Target="revisionInfo.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diker, Sean" userId="S::sgsnedi@ilstu.edu::d97a2049-ab82-4925-85cb-34e38c5e923a" providerId="AD" clId="Web-{D967C63A-CE6A-810D-CC2B-7B455C8F5DF2}"/>
    <pc:docChg chg="addSld modSld addMainMaster delMainMaster">
      <pc:chgData name="Snediker, Sean" userId="S::sgsnedi@ilstu.edu::d97a2049-ab82-4925-85cb-34e38c5e923a" providerId="AD" clId="Web-{D967C63A-CE6A-810D-CC2B-7B455C8F5DF2}" dt="2021-10-26T00:27:26.366" v="238" actId="20577"/>
      <pc:docMkLst>
        <pc:docMk/>
      </pc:docMkLst>
      <pc:sldChg chg="addSp delSp modSp mod modClrScheme chgLayout">
        <pc:chgData name="Snediker, Sean" userId="S::sgsnedi@ilstu.edu::d97a2049-ab82-4925-85cb-34e38c5e923a" providerId="AD" clId="Web-{D967C63A-CE6A-810D-CC2B-7B455C8F5DF2}" dt="2021-10-26T00:12:03.955" v="55"/>
        <pc:sldMkLst>
          <pc:docMk/>
          <pc:sldMk cId="0" sldId="256"/>
        </pc:sldMkLst>
        <pc:spChg chg="add mod">
          <ac:chgData name="Snediker, Sean" userId="S::sgsnedi@ilstu.edu::d97a2049-ab82-4925-85cb-34e38c5e923a" providerId="AD" clId="Web-{D967C63A-CE6A-810D-CC2B-7B455C8F5DF2}" dt="2021-10-26T00:03:03.152" v="51"/>
          <ac:spMkLst>
            <pc:docMk/>
            <pc:sldMk cId="0" sldId="256"/>
            <ac:spMk id="3" creationId="{CCF66568-14C3-4433-A111-0CD4FE730782}"/>
          </ac:spMkLst>
        </pc:spChg>
        <pc:spChg chg="add del mod">
          <ac:chgData name="Snediker, Sean" userId="S::sgsnedi@ilstu.edu::d97a2049-ab82-4925-85cb-34e38c5e923a" providerId="AD" clId="Web-{D967C63A-CE6A-810D-CC2B-7B455C8F5DF2}" dt="2021-10-26T00:10:55.597" v="54"/>
          <ac:spMkLst>
            <pc:docMk/>
            <pc:sldMk cId="0" sldId="256"/>
            <ac:spMk id="6" creationId="{FACC09FA-F619-4960-BB15-66B924BA97A4}"/>
          </ac:spMkLst>
        </pc:spChg>
        <pc:spChg chg="add del mod">
          <ac:chgData name="Snediker, Sean" userId="S::sgsnedi@ilstu.edu::d97a2049-ab82-4925-85cb-34e38c5e923a" providerId="AD" clId="Web-{D967C63A-CE6A-810D-CC2B-7B455C8F5DF2}" dt="2021-10-26T00:03:03.152" v="51"/>
          <ac:spMkLst>
            <pc:docMk/>
            <pc:sldMk cId="0" sldId="256"/>
            <ac:spMk id="97" creationId="{8F782A45-5252-424A-BF5D-B5A063D6B52D}"/>
          </ac:spMkLst>
        </pc:spChg>
        <pc:spChg chg="add mod ord">
          <ac:chgData name="Snediker, Sean" userId="S::sgsnedi@ilstu.edu::d97a2049-ab82-4925-85cb-34e38c5e923a" providerId="AD" clId="Web-{D967C63A-CE6A-810D-CC2B-7B455C8F5DF2}" dt="2021-10-26T00:03:03.152" v="51"/>
          <ac:spMkLst>
            <pc:docMk/>
            <pc:sldMk cId="0" sldId="256"/>
            <ac:spMk id="99" creationId="{0EC33123-AF70-4DB8-A0CA-8246BA7E6CB8}"/>
          </ac:spMkLst>
        </pc:spChg>
        <pc:spChg chg="mod ord">
          <ac:chgData name="Snediker, Sean" userId="S::sgsnedi@ilstu.edu::d97a2049-ab82-4925-85cb-34e38c5e923a" providerId="AD" clId="Web-{D967C63A-CE6A-810D-CC2B-7B455C8F5DF2}" dt="2021-10-26T00:03:03.152" v="51"/>
          <ac:spMkLst>
            <pc:docMk/>
            <pc:sldMk cId="0" sldId="256"/>
            <ac:spMk id="155" creationId="{00000000-0000-0000-0000-000000000000}"/>
          </ac:spMkLst>
        </pc:spChg>
        <pc:spChg chg="del mod ord">
          <ac:chgData name="Snediker, Sean" userId="S::sgsnedi@ilstu.edu::d97a2049-ab82-4925-85cb-34e38c5e923a" providerId="AD" clId="Web-{D967C63A-CE6A-810D-CC2B-7B455C8F5DF2}" dt="2021-10-26T00:01:33.450" v="6"/>
          <ac:spMkLst>
            <pc:docMk/>
            <pc:sldMk cId="0" sldId="256"/>
            <ac:spMk id="156" creationId="{00000000-0000-0000-0000-000000000000}"/>
          </ac:spMkLst>
        </pc:spChg>
        <pc:spChg chg="add del mod">
          <ac:chgData name="Snediker, Sean" userId="S::sgsnedi@ilstu.edu::d97a2049-ab82-4925-85cb-34e38c5e923a" providerId="AD" clId="Web-{D967C63A-CE6A-810D-CC2B-7B455C8F5DF2}" dt="2021-10-26T00:09:47.661" v="52"/>
          <ac:spMkLst>
            <pc:docMk/>
            <pc:sldMk cId="0" sldId="256"/>
            <ac:spMk id="160" creationId="{4EE4D622-A662-47A8-AB22-228FD1373947}"/>
          </ac:spMkLst>
        </pc:spChg>
        <pc:picChg chg="add del mod ord modCrop">
          <ac:chgData name="Snediker, Sean" userId="S::sgsnedi@ilstu.edu::d97a2049-ab82-4925-85cb-34e38c5e923a" providerId="AD" clId="Web-{D967C63A-CE6A-810D-CC2B-7B455C8F5DF2}" dt="2021-10-26T00:09:55.286" v="53"/>
          <ac:picMkLst>
            <pc:docMk/>
            <pc:sldMk cId="0" sldId="256"/>
            <ac:picMk id="4" creationId="{DB3C1AFB-AC00-4F37-B091-CDADFA345DF0}"/>
          </ac:picMkLst>
        </pc:picChg>
        <pc:picChg chg="add mod ord modCrop">
          <ac:chgData name="Snediker, Sean" userId="S::sgsnedi@ilstu.edu::d97a2049-ab82-4925-85cb-34e38c5e923a" providerId="AD" clId="Web-{D967C63A-CE6A-810D-CC2B-7B455C8F5DF2}" dt="2021-10-26T00:12:03.955" v="55"/>
          <ac:picMkLst>
            <pc:docMk/>
            <pc:sldMk cId="0" sldId="256"/>
            <ac:picMk id="7" creationId="{1CC8D515-1A2D-4992-9B1D-652C7C2464B9}"/>
          </ac:picMkLst>
        </pc:picChg>
      </pc:sldChg>
      <pc:sldChg chg="addSp delSp modSp mod modClrScheme chgLayout">
        <pc:chgData name="Snediker, Sean" userId="S::sgsnedi@ilstu.edu::d97a2049-ab82-4925-85cb-34e38c5e923a" providerId="AD" clId="Web-{D967C63A-CE6A-810D-CC2B-7B455C8F5DF2}" dt="2021-10-26T00:27:26.366" v="238" actId="20577"/>
        <pc:sldMkLst>
          <pc:docMk/>
          <pc:sldMk cId="0" sldId="257"/>
        </pc:sldMkLst>
        <pc:spChg chg="add del mod">
          <ac:chgData name="Snediker, Sean" userId="S::sgsnedi@ilstu.edu::d97a2049-ab82-4925-85cb-34e38c5e923a" providerId="AD" clId="Web-{D967C63A-CE6A-810D-CC2B-7B455C8F5DF2}" dt="2021-10-26T00:13:13.767" v="65"/>
          <ac:spMkLst>
            <pc:docMk/>
            <pc:sldMk cId="0" sldId="257"/>
            <ac:spMk id="107" creationId="{3ECB3274-E012-4B35-B2A2-4A04B1619077}"/>
          </ac:spMkLst>
        </pc:spChg>
        <pc:spChg chg="add mod">
          <ac:chgData name="Snediker, Sean" userId="S::sgsnedi@ilstu.edu::d97a2049-ab82-4925-85cb-34e38c5e923a" providerId="AD" clId="Web-{D967C63A-CE6A-810D-CC2B-7B455C8F5DF2}" dt="2021-10-26T00:26:14.195" v="195" actId="20577"/>
          <ac:spMkLst>
            <pc:docMk/>
            <pc:sldMk cId="0" sldId="257"/>
            <ac:spMk id="112" creationId="{54B8D789-3312-4E57-BFFA-AED81F35AA1A}"/>
          </ac:spMkLst>
        </pc:spChg>
        <pc:spChg chg="mod ord">
          <ac:chgData name="Snediker, Sean" userId="S::sgsnedi@ilstu.edu::d97a2049-ab82-4925-85cb-34e38c5e923a" providerId="AD" clId="Web-{D967C63A-CE6A-810D-CC2B-7B455C8F5DF2}" dt="2021-10-26T00:25:21.337" v="137" actId="20577"/>
          <ac:spMkLst>
            <pc:docMk/>
            <pc:sldMk cId="0" sldId="257"/>
            <ac:spMk id="162" creationId="{00000000-0000-0000-0000-000000000000}"/>
          </ac:spMkLst>
        </pc:spChg>
        <pc:spChg chg="add mod">
          <ac:chgData name="Snediker, Sean" userId="S::sgsnedi@ilstu.edu::d97a2049-ab82-4925-85cb-34e38c5e923a" providerId="AD" clId="Web-{D967C63A-CE6A-810D-CC2B-7B455C8F5DF2}" dt="2021-10-26T00:27:26.366" v="238" actId="20577"/>
          <ac:spMkLst>
            <pc:docMk/>
            <pc:sldMk cId="0" sldId="257"/>
            <ac:spMk id="163" creationId="{00000000-0000-0000-0000-000000000000}"/>
          </ac:spMkLst>
        </pc:spChg>
        <pc:spChg chg="mod ord modVis">
          <ac:chgData name="Snediker, Sean" userId="S::sgsnedi@ilstu.edu::d97a2049-ab82-4925-85cb-34e38c5e923a" providerId="AD" clId="Web-{D967C63A-CE6A-810D-CC2B-7B455C8F5DF2}" dt="2021-10-26T00:13:33.845" v="67"/>
          <ac:spMkLst>
            <pc:docMk/>
            <pc:sldMk cId="0" sldId="257"/>
            <ac:spMk id="164" creationId="{00000000-0000-0000-0000-000000000000}"/>
          </ac:spMkLst>
        </pc:spChg>
        <pc:spChg chg="mod ord">
          <ac:chgData name="Snediker, Sean" userId="S::sgsnedi@ilstu.edu::d97a2049-ab82-4925-85cb-34e38c5e923a" providerId="AD" clId="Web-{D967C63A-CE6A-810D-CC2B-7B455C8F5DF2}" dt="2021-10-26T00:13:33.845" v="67"/>
          <ac:spMkLst>
            <pc:docMk/>
            <pc:sldMk cId="0" sldId="257"/>
            <ac:spMk id="165" creationId="{00000000-0000-0000-0000-000000000000}"/>
          </ac:spMkLst>
        </pc:spChg>
        <pc:spChg chg="mod ord">
          <ac:chgData name="Snediker, Sean" userId="S::sgsnedi@ilstu.edu::d97a2049-ab82-4925-85cb-34e38c5e923a" providerId="AD" clId="Web-{D967C63A-CE6A-810D-CC2B-7B455C8F5DF2}" dt="2021-10-26T00:13:33.845" v="67"/>
          <ac:spMkLst>
            <pc:docMk/>
            <pc:sldMk cId="0" sldId="257"/>
            <ac:spMk id="166" creationId="{00000000-0000-0000-0000-000000000000}"/>
          </ac:spMkLst>
        </pc:spChg>
        <pc:spChg chg="add del mod">
          <ac:chgData name="Snediker, Sean" userId="S::sgsnedi@ilstu.edu::d97a2049-ab82-4925-85cb-34e38c5e923a" providerId="AD" clId="Web-{D967C63A-CE6A-810D-CC2B-7B455C8F5DF2}" dt="2021-10-26T00:13:33.845" v="67"/>
          <ac:spMkLst>
            <pc:docMk/>
            <pc:sldMk cId="0" sldId="257"/>
            <ac:spMk id="171" creationId="{CA196DE8-48CA-4E4F-8AF0-BD4F37108580}"/>
          </ac:spMkLst>
        </pc:spChg>
        <pc:spChg chg="del mod ord replId">
          <ac:chgData name="Snediker, Sean" userId="S::sgsnedi@ilstu.edu::d97a2049-ab82-4925-85cb-34e38c5e923a" providerId="AD" clId="Web-{D967C63A-CE6A-810D-CC2B-7B455C8F5DF2}" dt="2021-10-26T00:13:33.845" v="67"/>
          <ac:spMkLst>
            <pc:docMk/>
            <pc:sldMk cId="0" sldId="257"/>
            <ac:spMk id="173" creationId="{00000000-0000-0000-0000-000000000000}"/>
          </ac:spMkLst>
        </pc:spChg>
      </pc:sldChg>
      <pc:sldChg chg="modSp new mod modClrScheme chgLayout">
        <pc:chgData name="Snediker, Sean" userId="S::sgsnedi@ilstu.edu::d97a2049-ab82-4925-85cb-34e38c5e923a" providerId="AD" clId="Web-{D967C63A-CE6A-810D-CC2B-7B455C8F5DF2}" dt="2021-10-25T23:41:30.935" v="4"/>
        <pc:sldMkLst>
          <pc:docMk/>
          <pc:sldMk cId="2369652110" sldId="258"/>
        </pc:sldMkLst>
        <pc:spChg chg="mod ord">
          <ac:chgData name="Snediker, Sean" userId="S::sgsnedi@ilstu.edu::d97a2049-ab82-4925-85cb-34e38c5e923a" providerId="AD" clId="Web-{D967C63A-CE6A-810D-CC2B-7B455C8F5DF2}" dt="2021-10-25T23:41:30.935" v="4"/>
          <ac:spMkLst>
            <pc:docMk/>
            <pc:sldMk cId="2369652110" sldId="258"/>
            <ac:spMk id="2" creationId="{18F3316C-94BC-4756-BF2B-8CF9AA49A928}"/>
          </ac:spMkLst>
        </pc:spChg>
        <pc:spChg chg="mod ord">
          <ac:chgData name="Snediker, Sean" userId="S::sgsnedi@ilstu.edu::d97a2049-ab82-4925-85cb-34e38c5e923a" providerId="AD" clId="Web-{D967C63A-CE6A-810D-CC2B-7B455C8F5DF2}" dt="2021-10-25T23:41:30.935" v="4"/>
          <ac:spMkLst>
            <pc:docMk/>
            <pc:sldMk cId="2369652110" sldId="258"/>
            <ac:spMk id="3" creationId="{9349930F-B7DE-4BE7-AB11-895B77E4FC9D}"/>
          </ac:spMkLst>
        </pc:spChg>
        <pc:spChg chg="mod ord">
          <ac:chgData name="Snediker, Sean" userId="S::sgsnedi@ilstu.edu::d97a2049-ab82-4925-85cb-34e38c5e923a" providerId="AD" clId="Web-{D967C63A-CE6A-810D-CC2B-7B455C8F5DF2}" dt="2021-10-25T23:41:30.935" v="4"/>
          <ac:spMkLst>
            <pc:docMk/>
            <pc:sldMk cId="2369652110" sldId="258"/>
            <ac:spMk id="4" creationId="{30B5E582-145D-46CB-B043-5AD9F04E00F0}"/>
          </ac:spMkLst>
        </pc:spChg>
      </pc:sldChg>
      <pc:sldMasterChg chg="add del addSldLayout delSldLayout">
        <pc:chgData name="Snediker, Sean" userId="S::sgsnedi@ilstu.edu::d97a2049-ab82-4925-85cb-34e38c5e923a" providerId="AD" clId="Web-{D967C63A-CE6A-810D-CC2B-7B455C8F5DF2}" dt="2021-10-25T23:41:30.935" v="4"/>
        <pc:sldMasterMkLst>
          <pc:docMk/>
          <pc:sldMasterMk cId="0" sldId="2147483664"/>
        </pc:sldMasterMkLst>
        <pc:sldLayoutChg chg="add del">
          <pc:chgData name="Snediker, Sean" userId="S::sgsnedi@ilstu.edu::d97a2049-ab82-4925-85cb-34e38c5e923a" providerId="AD" clId="Web-{D967C63A-CE6A-810D-CC2B-7B455C8F5DF2}" dt="2021-10-25T23:41:30.935" v="4"/>
          <pc:sldLayoutMkLst>
            <pc:docMk/>
            <pc:sldMasterMk cId="0" sldId="2147483664"/>
            <pc:sldLayoutMk cId="0" sldId="2147483648"/>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49"/>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0"/>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1"/>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2"/>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3"/>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4"/>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5"/>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6"/>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7"/>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8"/>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59"/>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60"/>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61"/>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62"/>
          </pc:sldLayoutMkLst>
        </pc:sldLayoutChg>
        <pc:sldLayoutChg chg="add del">
          <pc:chgData name="Snediker, Sean" userId="S::sgsnedi@ilstu.edu::d97a2049-ab82-4925-85cb-34e38c5e923a" providerId="AD" clId="Web-{D967C63A-CE6A-810D-CC2B-7B455C8F5DF2}" dt="2021-10-25T23:41:30.935" v="4"/>
          <pc:sldLayoutMkLst>
            <pc:docMk/>
            <pc:sldMasterMk cId="0" sldId="2147483664"/>
            <pc:sldLayoutMk cId="0" sldId="2147483663"/>
          </pc:sldLayoutMkLst>
        </pc:sldLayoutChg>
      </pc:sldMasterChg>
      <pc:sldMasterChg chg="add del addSldLayout delSldLayout modSldLayout">
        <pc:chgData name="Snediker, Sean" userId="S::sgsnedi@ilstu.edu::d97a2049-ab82-4925-85cb-34e38c5e923a" providerId="AD" clId="Web-{D967C63A-CE6A-810D-CC2B-7B455C8F5DF2}" dt="2021-10-25T23:41:30.935" v="4"/>
        <pc:sldMasterMkLst>
          <pc:docMk/>
          <pc:sldMasterMk cId="457581424" sldId="2147483665"/>
        </pc:sldMasterMkLst>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4018957660" sldId="2147483666"/>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1312568116" sldId="2147483667"/>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2039642973" sldId="2147483668"/>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431784179" sldId="2147483669"/>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3835005582" sldId="2147483670"/>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1492422807" sldId="2147483671"/>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1967486026" sldId="2147483672"/>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447627635" sldId="2147483673"/>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3076015852" sldId="2147483674"/>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512820468" sldId="2147483675"/>
          </pc:sldLayoutMkLst>
        </pc:sldLayoutChg>
        <pc:sldLayoutChg chg="add del mod replId">
          <pc:chgData name="Snediker, Sean" userId="S::sgsnedi@ilstu.edu::d97a2049-ab82-4925-85cb-34e38c5e923a" providerId="AD" clId="Web-{D967C63A-CE6A-810D-CC2B-7B455C8F5DF2}" dt="2021-10-25T23:41:30.935" v="4"/>
          <pc:sldLayoutMkLst>
            <pc:docMk/>
            <pc:sldMasterMk cId="457581424" sldId="2147483665"/>
            <pc:sldLayoutMk cId="1454884854" sldId="2147483676"/>
          </pc:sldLayoutMkLst>
        </pc:sldLayoutChg>
      </pc:sldMasterChg>
      <pc:sldMasterChg chg="add del addSldLayout delSldLayout modSldLayout">
        <pc:chgData name="Snediker, Sean" userId="S::sgsnedi@ilstu.edu::d97a2049-ab82-4925-85cb-34e38c5e923a" providerId="AD" clId="Web-{D967C63A-CE6A-810D-CC2B-7B455C8F5DF2}" dt="2021-10-25T23:41:18.404" v="2"/>
        <pc:sldMasterMkLst>
          <pc:docMk/>
          <pc:sldMasterMk cId="1928631192" sldId="2147483665"/>
        </pc:sldMasterMkLst>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989998241" sldId="2147483666"/>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2360171314" sldId="2147483667"/>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2519822027" sldId="2147483668"/>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410326867" sldId="2147483669"/>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3591456917" sldId="2147483670"/>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2097931999" sldId="2147483671"/>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423899127" sldId="2147483672"/>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2562605556" sldId="2147483673"/>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1984764322" sldId="2147483674"/>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3816728090" sldId="2147483675"/>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50034174" sldId="2147483676"/>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2296739134" sldId="2147483677"/>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3790369095" sldId="2147483678"/>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3308836882" sldId="2147483679"/>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3780629735" sldId="2147483680"/>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4219066038" sldId="2147483681"/>
          </pc:sldLayoutMkLst>
        </pc:sldLayoutChg>
        <pc:sldLayoutChg chg="add del mod replId">
          <pc:chgData name="Snediker, Sean" userId="S::sgsnedi@ilstu.edu::d97a2049-ab82-4925-85cb-34e38c5e923a" providerId="AD" clId="Web-{D967C63A-CE6A-810D-CC2B-7B455C8F5DF2}" dt="2021-10-25T23:41:18.404" v="2"/>
          <pc:sldLayoutMkLst>
            <pc:docMk/>
            <pc:sldMasterMk cId="1928631192" sldId="2147483665"/>
            <pc:sldLayoutMk cId="1851131432" sldId="2147483682"/>
          </pc:sldLayoutMkLst>
        </pc:sldLayoutChg>
      </pc:sldMasterChg>
    </pc:docChg>
  </pc:docChgLst>
  <pc:docChgLst>
    <pc:chgData name="Snediker, Sean" userId="S::sgsnedi@ilstu.edu::d97a2049-ab82-4925-85cb-34e38c5e923a" providerId="AD" clId="Web-{932A2F34-205F-4FE3-BCEE-D727EF5AE469}"/>
    <pc:docChg chg="addSld modSld">
      <pc:chgData name="Snediker, Sean" userId="S::sgsnedi@ilstu.edu::d97a2049-ab82-4925-85cb-34e38c5e923a" providerId="AD" clId="Web-{932A2F34-205F-4FE3-BCEE-D727EF5AE469}" dt="2021-11-03T00:47:43.342" v="386" actId="20577"/>
      <pc:docMkLst>
        <pc:docMk/>
      </pc:docMkLst>
      <pc:sldChg chg="modSp new">
        <pc:chgData name="Snediker, Sean" userId="S::sgsnedi@ilstu.edu::d97a2049-ab82-4925-85cb-34e38c5e923a" providerId="AD" clId="Web-{932A2F34-205F-4FE3-BCEE-D727EF5AE469}" dt="2021-11-03T00:42:25.325" v="255" actId="20577"/>
        <pc:sldMkLst>
          <pc:docMk/>
          <pc:sldMk cId="2354297292" sldId="266"/>
        </pc:sldMkLst>
        <pc:spChg chg="mod">
          <ac:chgData name="Snediker, Sean" userId="S::sgsnedi@ilstu.edu::d97a2049-ab82-4925-85cb-34e38c5e923a" providerId="AD" clId="Web-{932A2F34-205F-4FE3-BCEE-D727EF5AE469}" dt="2021-11-03T00:38:08.293" v="11" actId="20577"/>
          <ac:spMkLst>
            <pc:docMk/>
            <pc:sldMk cId="2354297292" sldId="266"/>
            <ac:spMk id="2" creationId="{9E8AB674-8F71-4B49-8A62-FF9DE543DA86}"/>
          </ac:spMkLst>
        </pc:spChg>
        <pc:spChg chg="mod">
          <ac:chgData name="Snediker, Sean" userId="S::sgsnedi@ilstu.edu::d97a2049-ab82-4925-85cb-34e38c5e923a" providerId="AD" clId="Web-{932A2F34-205F-4FE3-BCEE-D727EF5AE469}" dt="2021-11-03T00:42:25.325" v="255" actId="20577"/>
          <ac:spMkLst>
            <pc:docMk/>
            <pc:sldMk cId="2354297292" sldId="266"/>
            <ac:spMk id="3" creationId="{2CE8362C-B667-4A1B-804D-2CFF9F256D7E}"/>
          </ac:spMkLst>
        </pc:spChg>
      </pc:sldChg>
      <pc:sldChg chg="modSp new">
        <pc:chgData name="Snediker, Sean" userId="S::sgsnedi@ilstu.edu::d97a2049-ab82-4925-85cb-34e38c5e923a" providerId="AD" clId="Web-{932A2F34-205F-4FE3-BCEE-D727EF5AE469}" dt="2021-11-03T00:45:03.341" v="263" actId="20577"/>
        <pc:sldMkLst>
          <pc:docMk/>
          <pc:sldMk cId="2092632889" sldId="267"/>
        </pc:sldMkLst>
        <pc:spChg chg="mod">
          <ac:chgData name="Snediker, Sean" userId="S::sgsnedi@ilstu.edu::d97a2049-ab82-4925-85cb-34e38c5e923a" providerId="AD" clId="Web-{932A2F34-205F-4FE3-BCEE-D727EF5AE469}" dt="2021-11-03T00:42:35.997" v="260" actId="20577"/>
          <ac:spMkLst>
            <pc:docMk/>
            <pc:sldMk cId="2092632889" sldId="267"/>
            <ac:spMk id="2" creationId="{A528A962-C8FD-461B-B2C6-A8EC72BCE3E2}"/>
          </ac:spMkLst>
        </pc:spChg>
        <pc:spChg chg="mod">
          <ac:chgData name="Snediker, Sean" userId="S::sgsnedi@ilstu.edu::d97a2049-ab82-4925-85cb-34e38c5e923a" providerId="AD" clId="Web-{932A2F34-205F-4FE3-BCEE-D727EF5AE469}" dt="2021-11-03T00:45:03.341" v="263" actId="20577"/>
          <ac:spMkLst>
            <pc:docMk/>
            <pc:sldMk cId="2092632889" sldId="267"/>
            <ac:spMk id="3" creationId="{986218AF-F8CE-44D2-95E8-41A0A06EED48}"/>
          </ac:spMkLst>
        </pc:spChg>
      </pc:sldChg>
      <pc:sldChg chg="modSp new">
        <pc:chgData name="Snediker, Sean" userId="S::sgsnedi@ilstu.edu::d97a2049-ab82-4925-85cb-34e38c5e923a" providerId="AD" clId="Web-{932A2F34-205F-4FE3-BCEE-D727EF5AE469}" dt="2021-11-03T00:47:43.342" v="386" actId="20577"/>
        <pc:sldMkLst>
          <pc:docMk/>
          <pc:sldMk cId="2225450835" sldId="268"/>
        </pc:sldMkLst>
        <pc:spChg chg="mod">
          <ac:chgData name="Snediker, Sean" userId="S::sgsnedi@ilstu.edu::d97a2049-ab82-4925-85cb-34e38c5e923a" providerId="AD" clId="Web-{932A2F34-205F-4FE3-BCEE-D727EF5AE469}" dt="2021-11-03T00:45:24.560" v="269" actId="20577"/>
          <ac:spMkLst>
            <pc:docMk/>
            <pc:sldMk cId="2225450835" sldId="268"/>
            <ac:spMk id="2" creationId="{5E7B333C-26BF-48E7-9B32-D5DD70A02764}"/>
          </ac:spMkLst>
        </pc:spChg>
        <pc:spChg chg="mod">
          <ac:chgData name="Snediker, Sean" userId="S::sgsnedi@ilstu.edu::d97a2049-ab82-4925-85cb-34e38c5e923a" providerId="AD" clId="Web-{932A2F34-205F-4FE3-BCEE-D727EF5AE469}" dt="2021-11-03T00:47:43.342" v="386" actId="20577"/>
          <ac:spMkLst>
            <pc:docMk/>
            <pc:sldMk cId="2225450835" sldId="268"/>
            <ac:spMk id="3" creationId="{2DF0861B-E0B0-4E6A-987B-038BCC011A4F}"/>
          </ac:spMkLst>
        </pc:spChg>
      </pc:sldChg>
    </pc:docChg>
  </pc:docChgLst>
  <pc:docChgLst>
    <pc:chgData name="Snediker, Sean" userId="S::sgsnedi@ilstu.edu::d97a2049-ab82-4925-85cb-34e38c5e923a" providerId="AD" clId="Web-{74823E31-C73A-4FEC-A453-4F75BF286945}"/>
    <pc:docChg chg="modSld sldOrd">
      <pc:chgData name="Snediker, Sean" userId="S::sgsnedi@ilstu.edu::d97a2049-ab82-4925-85cb-34e38c5e923a" providerId="AD" clId="Web-{74823E31-C73A-4FEC-A453-4F75BF286945}" dt="2021-11-02T02:39:30.136" v="2" actId="20577"/>
      <pc:docMkLst>
        <pc:docMk/>
      </pc:docMkLst>
      <pc:sldChg chg="modSp">
        <pc:chgData name="Snediker, Sean" userId="S::sgsnedi@ilstu.edu::d97a2049-ab82-4925-85cb-34e38c5e923a" providerId="AD" clId="Web-{74823E31-C73A-4FEC-A453-4F75BF286945}" dt="2021-11-02T02:39:30.136" v="2" actId="20577"/>
        <pc:sldMkLst>
          <pc:docMk/>
          <pc:sldMk cId="822439633" sldId="259"/>
        </pc:sldMkLst>
        <pc:spChg chg="mod">
          <ac:chgData name="Snediker, Sean" userId="S::sgsnedi@ilstu.edu::d97a2049-ab82-4925-85cb-34e38c5e923a" providerId="AD" clId="Web-{74823E31-C73A-4FEC-A453-4F75BF286945}" dt="2021-11-02T02:39:30.136" v="2" actId="20577"/>
          <ac:spMkLst>
            <pc:docMk/>
            <pc:sldMk cId="822439633" sldId="259"/>
            <ac:spMk id="16" creationId="{728ECEEF-1695-4110-BEC5-BE448BD7F80B}"/>
          </ac:spMkLst>
        </pc:spChg>
      </pc:sldChg>
      <pc:sldChg chg="ord">
        <pc:chgData name="Snediker, Sean" userId="S::sgsnedi@ilstu.edu::d97a2049-ab82-4925-85cb-34e38c5e923a" providerId="AD" clId="Web-{74823E31-C73A-4FEC-A453-4F75BF286945}" dt="2021-11-02T02:38:48.699" v="0"/>
        <pc:sldMkLst>
          <pc:docMk/>
          <pc:sldMk cId="3659536000" sldId="261"/>
        </pc:sldMkLst>
      </pc:sldChg>
    </pc:docChg>
  </pc:docChgLst>
  <pc:docChgLst>
    <pc:chgData name="Snediker, Sean" userId="S::sgsnedi@ilstu.edu::d97a2049-ab82-4925-85cb-34e38c5e923a" providerId="AD" clId="Web-{48D606B8-7B28-4C0E-ADBD-CFDA54D61201}"/>
    <pc:docChg chg="addSld modSld">
      <pc:chgData name="Snediker, Sean" userId="S::sgsnedi@ilstu.edu::d97a2049-ab82-4925-85cb-34e38c5e923a" providerId="AD" clId="Web-{48D606B8-7B28-4C0E-ADBD-CFDA54D61201}" dt="2021-11-03T00:35:50.876" v="1242" actId="1076"/>
      <pc:docMkLst>
        <pc:docMk/>
      </pc:docMkLst>
      <pc:sldChg chg="modSp">
        <pc:chgData name="Snediker, Sean" userId="S::sgsnedi@ilstu.edu::d97a2049-ab82-4925-85cb-34e38c5e923a" providerId="AD" clId="Web-{48D606B8-7B28-4C0E-ADBD-CFDA54D61201}" dt="2021-11-03T00:21:59.311" v="796" actId="20577"/>
        <pc:sldMkLst>
          <pc:docMk/>
          <pc:sldMk cId="2369652110" sldId="258"/>
        </pc:sldMkLst>
        <pc:spChg chg="mod">
          <ac:chgData name="Snediker, Sean" userId="S::sgsnedi@ilstu.edu::d97a2049-ab82-4925-85cb-34e38c5e923a" providerId="AD" clId="Web-{48D606B8-7B28-4C0E-ADBD-CFDA54D61201}" dt="2021-11-03T00:21:59.311" v="796" actId="20577"/>
          <ac:spMkLst>
            <pc:docMk/>
            <pc:sldMk cId="2369652110" sldId="258"/>
            <ac:spMk id="2" creationId="{18F3316C-94BC-4756-BF2B-8CF9AA49A928}"/>
          </ac:spMkLst>
        </pc:spChg>
        <pc:spChg chg="mod">
          <ac:chgData name="Snediker, Sean" userId="S::sgsnedi@ilstu.edu::d97a2049-ab82-4925-85cb-34e38c5e923a" providerId="AD" clId="Web-{48D606B8-7B28-4C0E-ADBD-CFDA54D61201}" dt="2021-11-02T23:47:23.274" v="36" actId="20577"/>
          <ac:spMkLst>
            <pc:docMk/>
            <pc:sldMk cId="2369652110" sldId="258"/>
            <ac:spMk id="15" creationId="{37EDDCC5-783F-4433-8F4D-DD87523A2111}"/>
          </ac:spMkLst>
        </pc:spChg>
      </pc:sldChg>
      <pc:sldChg chg="modSp">
        <pc:chgData name="Snediker, Sean" userId="S::sgsnedi@ilstu.edu::d97a2049-ab82-4925-85cb-34e38c5e923a" providerId="AD" clId="Web-{48D606B8-7B28-4C0E-ADBD-CFDA54D61201}" dt="2021-11-02T23:48:14.446" v="41" actId="20577"/>
        <pc:sldMkLst>
          <pc:docMk/>
          <pc:sldMk cId="822439633" sldId="259"/>
        </pc:sldMkLst>
        <pc:spChg chg="mod">
          <ac:chgData name="Snediker, Sean" userId="S::sgsnedi@ilstu.edu::d97a2049-ab82-4925-85cb-34e38c5e923a" providerId="AD" clId="Web-{48D606B8-7B28-4C0E-ADBD-CFDA54D61201}" dt="2021-11-02T23:48:14.446" v="41" actId="20577"/>
          <ac:spMkLst>
            <pc:docMk/>
            <pc:sldMk cId="822439633" sldId="259"/>
            <ac:spMk id="16" creationId="{728ECEEF-1695-4110-BEC5-BE448BD7F80B}"/>
          </ac:spMkLst>
        </pc:spChg>
      </pc:sldChg>
      <pc:sldChg chg="modSp">
        <pc:chgData name="Snediker, Sean" userId="S::sgsnedi@ilstu.edu::d97a2049-ab82-4925-85cb-34e38c5e923a" providerId="AD" clId="Web-{48D606B8-7B28-4C0E-ADBD-CFDA54D61201}" dt="2021-11-02T23:57:14.776" v="332" actId="20577"/>
        <pc:sldMkLst>
          <pc:docMk/>
          <pc:sldMk cId="2140119974" sldId="260"/>
        </pc:sldMkLst>
        <pc:spChg chg="mod">
          <ac:chgData name="Snediker, Sean" userId="S::sgsnedi@ilstu.edu::d97a2049-ab82-4925-85cb-34e38c5e923a" providerId="AD" clId="Web-{48D606B8-7B28-4C0E-ADBD-CFDA54D61201}" dt="2021-11-02T23:57:14.776" v="332" actId="20577"/>
          <ac:spMkLst>
            <pc:docMk/>
            <pc:sldMk cId="2140119974" sldId="260"/>
            <ac:spMk id="3" creationId="{16C619E0-C8DE-4C38-9698-C6122D2E3B68}"/>
          </ac:spMkLst>
        </pc:spChg>
      </pc:sldChg>
      <pc:sldChg chg="addSp delSp modSp mod modClrScheme chgLayout">
        <pc:chgData name="Snediker, Sean" userId="S::sgsnedi@ilstu.edu::d97a2049-ab82-4925-85cb-34e38c5e923a" providerId="AD" clId="Web-{48D606B8-7B28-4C0E-ADBD-CFDA54D61201}" dt="2021-11-03T00:03:52.480" v="421" actId="1076"/>
        <pc:sldMkLst>
          <pc:docMk/>
          <pc:sldMk cId="1988117996" sldId="262"/>
        </pc:sldMkLst>
        <pc:spChg chg="add del">
          <ac:chgData name="Snediker, Sean" userId="S::sgsnedi@ilstu.edu::d97a2049-ab82-4925-85cb-34e38c5e923a" providerId="AD" clId="Web-{48D606B8-7B28-4C0E-ADBD-CFDA54D61201}" dt="2021-11-02T23:44:58.273" v="9"/>
          <ac:spMkLst>
            <pc:docMk/>
            <pc:sldMk cId="1988117996" sldId="262"/>
            <ac:spMk id="2" creationId="{13C5BFD0-7007-440D-86A6-34090F02E5D6}"/>
          </ac:spMkLst>
        </pc:spChg>
        <pc:spChg chg="add del">
          <ac:chgData name="Snediker, Sean" userId="S::sgsnedi@ilstu.edu::d97a2049-ab82-4925-85cb-34e38c5e923a" providerId="AD" clId="Web-{48D606B8-7B28-4C0E-ADBD-CFDA54D61201}" dt="2021-11-02T23:44:58.273" v="9"/>
          <ac:spMkLst>
            <pc:docMk/>
            <pc:sldMk cId="1988117996" sldId="262"/>
            <ac:spMk id="3" creationId="{09334956-E718-465C-AB32-A5C061BA6994}"/>
          </ac:spMkLst>
        </pc:spChg>
        <pc:spChg chg="add del">
          <ac:chgData name="Snediker, Sean" userId="S::sgsnedi@ilstu.edu::d97a2049-ab82-4925-85cb-34e38c5e923a" providerId="AD" clId="Web-{48D606B8-7B28-4C0E-ADBD-CFDA54D61201}" dt="2021-11-02T23:44:58.273" v="9"/>
          <ac:spMkLst>
            <pc:docMk/>
            <pc:sldMk cId="1988117996" sldId="262"/>
            <ac:spMk id="4" creationId="{84DF007B-F8CC-494C-B07C-3149CBAD4C14}"/>
          </ac:spMkLst>
        </pc:spChg>
        <pc:spChg chg="mod">
          <ac:chgData name="Snediker, Sean" userId="S::sgsnedi@ilstu.edu::d97a2049-ab82-4925-85cb-34e38c5e923a" providerId="AD" clId="Web-{48D606B8-7B28-4C0E-ADBD-CFDA54D61201}" dt="2021-11-02T23:46:12.961" v="19"/>
          <ac:spMkLst>
            <pc:docMk/>
            <pc:sldMk cId="1988117996" sldId="262"/>
            <ac:spMk id="5" creationId="{BA15243D-8BDA-42DB-9DBA-ED9F3887828D}"/>
          </ac:spMkLst>
        </pc:spChg>
        <pc:spChg chg="add del mod">
          <ac:chgData name="Snediker, Sean" userId="S::sgsnedi@ilstu.edu::d97a2049-ab82-4925-85cb-34e38c5e923a" providerId="AD" clId="Web-{48D606B8-7B28-4C0E-ADBD-CFDA54D61201}" dt="2021-11-02T23:46:12.961" v="19"/>
          <ac:spMkLst>
            <pc:docMk/>
            <pc:sldMk cId="1988117996" sldId="262"/>
            <ac:spMk id="7" creationId="{C7677948-2299-4914-9C17-E014E8791E29}"/>
          </ac:spMkLst>
        </pc:spChg>
        <pc:spChg chg="add del mod">
          <ac:chgData name="Snediker, Sean" userId="S::sgsnedi@ilstu.edu::d97a2049-ab82-4925-85cb-34e38c5e923a" providerId="AD" clId="Web-{48D606B8-7B28-4C0E-ADBD-CFDA54D61201}" dt="2021-11-02T23:46:12.961" v="19"/>
          <ac:spMkLst>
            <pc:docMk/>
            <pc:sldMk cId="1988117996" sldId="262"/>
            <ac:spMk id="8" creationId="{D0CFFC86-29DE-4E72-972C-22A71663AA65}"/>
          </ac:spMkLst>
        </pc:spChg>
        <pc:spChg chg="add del mod">
          <ac:chgData name="Snediker, Sean" userId="S::sgsnedi@ilstu.edu::d97a2049-ab82-4925-85cb-34e38c5e923a" providerId="AD" clId="Web-{48D606B8-7B28-4C0E-ADBD-CFDA54D61201}" dt="2021-11-02T23:44:58.258" v="8"/>
          <ac:spMkLst>
            <pc:docMk/>
            <pc:sldMk cId="1988117996" sldId="262"/>
            <ac:spMk id="10" creationId="{7BFAC1FA-F5D8-407E-A0AD-74B3F020DD38}"/>
          </ac:spMkLst>
        </pc:spChg>
        <pc:spChg chg="add del mod">
          <ac:chgData name="Snediker, Sean" userId="S::sgsnedi@ilstu.edu::d97a2049-ab82-4925-85cb-34e38c5e923a" providerId="AD" clId="Web-{48D606B8-7B28-4C0E-ADBD-CFDA54D61201}" dt="2021-11-02T23:44:58.258" v="8"/>
          <ac:spMkLst>
            <pc:docMk/>
            <pc:sldMk cId="1988117996" sldId="262"/>
            <ac:spMk id="12" creationId="{F4EFA469-D6A4-4DD1-A358-C38FEC1B85FD}"/>
          </ac:spMkLst>
        </pc:spChg>
        <pc:spChg chg="add mod">
          <ac:chgData name="Snediker, Sean" userId="S::sgsnedi@ilstu.edu::d97a2049-ab82-4925-85cb-34e38c5e923a" providerId="AD" clId="Web-{48D606B8-7B28-4C0E-ADBD-CFDA54D61201}" dt="2021-11-02T23:48:46.743" v="49" actId="20577"/>
          <ac:spMkLst>
            <pc:docMk/>
            <pc:sldMk cId="1988117996" sldId="262"/>
            <ac:spMk id="13" creationId="{C9491C08-25E5-467D-9EA1-2676578E41C2}"/>
          </ac:spMkLst>
        </pc:spChg>
        <pc:spChg chg="add del mod">
          <ac:chgData name="Snediker, Sean" userId="S::sgsnedi@ilstu.edu::d97a2049-ab82-4925-85cb-34e38c5e923a" providerId="AD" clId="Web-{48D606B8-7B28-4C0E-ADBD-CFDA54D61201}" dt="2021-11-02T23:44:58.258" v="8"/>
          <ac:spMkLst>
            <pc:docMk/>
            <pc:sldMk cId="1988117996" sldId="262"/>
            <ac:spMk id="14" creationId="{DA487442-1CD7-4F3B-8811-23A3F89C7D6D}"/>
          </ac:spMkLst>
        </pc:spChg>
        <pc:spChg chg="add mod">
          <ac:chgData name="Snediker, Sean" userId="S::sgsnedi@ilstu.edu::d97a2049-ab82-4925-85cb-34e38c5e923a" providerId="AD" clId="Web-{48D606B8-7B28-4C0E-ADBD-CFDA54D61201}" dt="2021-11-03T00:03:09.292" v="408" actId="20577"/>
          <ac:spMkLst>
            <pc:docMk/>
            <pc:sldMk cId="1988117996" sldId="262"/>
            <ac:spMk id="15" creationId="{2443F9AD-F457-4B10-BD0C-B6BE5DC8E7CF}"/>
          </ac:spMkLst>
        </pc:spChg>
        <pc:spChg chg="add mod">
          <ac:chgData name="Snediker, Sean" userId="S::sgsnedi@ilstu.edu::d97a2049-ab82-4925-85cb-34e38c5e923a" providerId="AD" clId="Web-{48D606B8-7B28-4C0E-ADBD-CFDA54D61201}" dt="2021-11-03T00:03:12.308" v="410" actId="20577"/>
          <ac:spMkLst>
            <pc:docMk/>
            <pc:sldMk cId="1988117996" sldId="262"/>
            <ac:spMk id="17" creationId="{741AB97B-995A-4D77-83C7-0FCFD6AE93F9}"/>
          </ac:spMkLst>
        </pc:spChg>
        <pc:picChg chg="add mod">
          <ac:chgData name="Snediker, Sean" userId="S::sgsnedi@ilstu.edu::d97a2049-ab82-4925-85cb-34e38c5e923a" providerId="AD" clId="Web-{48D606B8-7B28-4C0E-ADBD-CFDA54D61201}" dt="2021-11-03T00:03:52.480" v="421" actId="1076"/>
          <ac:picMkLst>
            <pc:docMk/>
            <pc:sldMk cId="1988117996" sldId="262"/>
            <ac:picMk id="6" creationId="{BD183210-8AD5-43CC-A1BD-526C6A904EFC}"/>
          </ac:picMkLst>
        </pc:picChg>
      </pc:sldChg>
      <pc:sldChg chg="addSp delSp modSp new mod modClrScheme chgLayout">
        <pc:chgData name="Snediker, Sean" userId="S::sgsnedi@ilstu.edu::d97a2049-ab82-4925-85cb-34e38c5e923a" providerId="AD" clId="Web-{48D606B8-7B28-4C0E-ADBD-CFDA54D61201}" dt="2021-11-03T00:20:46.170" v="783" actId="20577"/>
        <pc:sldMkLst>
          <pc:docMk/>
          <pc:sldMk cId="2114390184" sldId="263"/>
        </pc:sldMkLst>
        <pc:spChg chg="add del">
          <ac:chgData name="Snediker, Sean" userId="S::sgsnedi@ilstu.edu::d97a2049-ab82-4925-85cb-34e38c5e923a" providerId="AD" clId="Web-{48D606B8-7B28-4C0E-ADBD-CFDA54D61201}" dt="2021-11-03T00:05:26.777" v="425"/>
          <ac:spMkLst>
            <pc:docMk/>
            <pc:sldMk cId="2114390184" sldId="263"/>
            <ac:spMk id="2" creationId="{41176D3F-2DE6-4A5F-A2CC-CD98469ED4D5}"/>
          </ac:spMkLst>
        </pc:spChg>
        <pc:spChg chg="add del">
          <ac:chgData name="Snediker, Sean" userId="S::sgsnedi@ilstu.edu::d97a2049-ab82-4925-85cb-34e38c5e923a" providerId="AD" clId="Web-{48D606B8-7B28-4C0E-ADBD-CFDA54D61201}" dt="2021-11-03T00:05:26.777" v="425"/>
          <ac:spMkLst>
            <pc:docMk/>
            <pc:sldMk cId="2114390184" sldId="263"/>
            <ac:spMk id="3" creationId="{CCE26D9D-160E-4D1F-9878-1EB2494FF269}"/>
          </ac:spMkLst>
        </pc:spChg>
        <pc:spChg chg="add del">
          <ac:chgData name="Snediker, Sean" userId="S::sgsnedi@ilstu.edu::d97a2049-ab82-4925-85cb-34e38c5e923a" providerId="AD" clId="Web-{48D606B8-7B28-4C0E-ADBD-CFDA54D61201}" dt="2021-11-03T00:05:26.777" v="425"/>
          <ac:spMkLst>
            <pc:docMk/>
            <pc:sldMk cId="2114390184" sldId="263"/>
            <ac:spMk id="4" creationId="{6677EB6D-1DB7-4BF8-B3BC-B7087AC0F003}"/>
          </ac:spMkLst>
        </pc:spChg>
        <pc:spChg chg="mod">
          <ac:chgData name="Snediker, Sean" userId="S::sgsnedi@ilstu.edu::d97a2049-ab82-4925-85cb-34e38c5e923a" providerId="AD" clId="Web-{48D606B8-7B28-4C0E-ADBD-CFDA54D61201}" dt="2021-11-03T00:18:46.061" v="750"/>
          <ac:spMkLst>
            <pc:docMk/>
            <pc:sldMk cId="2114390184" sldId="263"/>
            <ac:spMk id="5" creationId="{C688B5BC-011F-46B0-AB5E-CC4EE5E9A1D5}"/>
          </ac:spMkLst>
        </pc:spChg>
        <pc:spChg chg="add mod">
          <ac:chgData name="Snediker, Sean" userId="S::sgsnedi@ilstu.edu::d97a2049-ab82-4925-85cb-34e38c5e923a" providerId="AD" clId="Web-{48D606B8-7B28-4C0E-ADBD-CFDA54D61201}" dt="2021-11-03T00:18:46.061" v="750"/>
          <ac:spMkLst>
            <pc:docMk/>
            <pc:sldMk cId="2114390184" sldId="263"/>
            <ac:spMk id="7" creationId="{FF13CBA9-7CF2-4688-8DA5-E892D66C6389}"/>
          </ac:spMkLst>
        </pc:spChg>
        <pc:spChg chg="add del mod">
          <ac:chgData name="Snediker, Sean" userId="S::sgsnedi@ilstu.edu::d97a2049-ab82-4925-85cb-34e38c5e923a" providerId="AD" clId="Web-{48D606B8-7B28-4C0E-ADBD-CFDA54D61201}" dt="2021-11-03T00:16:46.701" v="720"/>
          <ac:spMkLst>
            <pc:docMk/>
            <pc:sldMk cId="2114390184" sldId="263"/>
            <ac:spMk id="8" creationId="{84B76C56-0DD9-4849-839E-8FEA5DEE16AC}"/>
          </ac:spMkLst>
        </pc:spChg>
        <pc:spChg chg="add mod">
          <ac:chgData name="Snediker, Sean" userId="S::sgsnedi@ilstu.edu::d97a2049-ab82-4925-85cb-34e38c5e923a" providerId="AD" clId="Web-{48D606B8-7B28-4C0E-ADBD-CFDA54D61201}" dt="2021-11-03T00:20:46.170" v="783" actId="20577"/>
          <ac:spMkLst>
            <pc:docMk/>
            <pc:sldMk cId="2114390184" sldId="263"/>
            <ac:spMk id="9" creationId="{800C2CB3-DC57-428B-B961-61DF16FAFDCF}"/>
          </ac:spMkLst>
        </pc:spChg>
        <pc:spChg chg="add del mod">
          <ac:chgData name="Snediker, Sean" userId="S::sgsnedi@ilstu.edu::d97a2049-ab82-4925-85cb-34e38c5e923a" providerId="AD" clId="Web-{48D606B8-7B28-4C0E-ADBD-CFDA54D61201}" dt="2021-11-03T00:05:26.761" v="424"/>
          <ac:spMkLst>
            <pc:docMk/>
            <pc:sldMk cId="2114390184" sldId="263"/>
            <ac:spMk id="10" creationId="{945C64BF-1344-4C07-9A2A-863B4EC7D5FC}"/>
          </ac:spMkLst>
        </pc:spChg>
        <pc:spChg chg="add del mod">
          <ac:chgData name="Snediker, Sean" userId="S::sgsnedi@ilstu.edu::d97a2049-ab82-4925-85cb-34e38c5e923a" providerId="AD" clId="Web-{48D606B8-7B28-4C0E-ADBD-CFDA54D61201}" dt="2021-11-03T00:18:46.045" v="749"/>
          <ac:spMkLst>
            <pc:docMk/>
            <pc:sldMk cId="2114390184" sldId="263"/>
            <ac:spMk id="11" creationId="{268C67A2-8505-4DCC-AD7B-792A7696E514}"/>
          </ac:spMkLst>
        </pc:spChg>
        <pc:spChg chg="add del mod">
          <ac:chgData name="Snediker, Sean" userId="S::sgsnedi@ilstu.edu::d97a2049-ab82-4925-85cb-34e38c5e923a" providerId="AD" clId="Web-{48D606B8-7B28-4C0E-ADBD-CFDA54D61201}" dt="2021-11-03T00:05:26.761" v="424"/>
          <ac:spMkLst>
            <pc:docMk/>
            <pc:sldMk cId="2114390184" sldId="263"/>
            <ac:spMk id="12" creationId="{47C5C5AC-21EB-4447-880C-B16AA6C8575C}"/>
          </ac:spMkLst>
        </pc:spChg>
        <pc:spChg chg="add del mod">
          <ac:chgData name="Snediker, Sean" userId="S::sgsnedi@ilstu.edu::d97a2049-ab82-4925-85cb-34e38c5e923a" providerId="AD" clId="Web-{48D606B8-7B28-4C0E-ADBD-CFDA54D61201}" dt="2021-11-03T00:17:20.076" v="731"/>
          <ac:spMkLst>
            <pc:docMk/>
            <pc:sldMk cId="2114390184" sldId="263"/>
            <ac:spMk id="13" creationId="{14FD5DFD-DEF0-4709-820A-9F006B8DEF4F}"/>
          </ac:spMkLst>
        </pc:spChg>
        <pc:spChg chg="add del mod">
          <ac:chgData name="Snediker, Sean" userId="S::sgsnedi@ilstu.edu::d97a2049-ab82-4925-85cb-34e38c5e923a" providerId="AD" clId="Web-{48D606B8-7B28-4C0E-ADBD-CFDA54D61201}" dt="2021-11-03T00:05:26.761" v="424"/>
          <ac:spMkLst>
            <pc:docMk/>
            <pc:sldMk cId="2114390184" sldId="263"/>
            <ac:spMk id="14" creationId="{B14AB33E-DA20-4F6D-AEB1-1E0CC4321AB9}"/>
          </ac:spMkLst>
        </pc:spChg>
        <pc:spChg chg="add del mod">
          <ac:chgData name="Snediker, Sean" userId="S::sgsnedi@ilstu.edu::d97a2049-ab82-4925-85cb-34e38c5e923a" providerId="AD" clId="Web-{48D606B8-7B28-4C0E-ADBD-CFDA54D61201}" dt="2021-11-03T00:05:26.761" v="424"/>
          <ac:spMkLst>
            <pc:docMk/>
            <pc:sldMk cId="2114390184" sldId="263"/>
            <ac:spMk id="16" creationId="{0611CDD1-94A2-45ED-81EC-3EF3E7DE3B6C}"/>
          </ac:spMkLst>
        </pc:spChg>
        <pc:spChg chg="add del">
          <ac:chgData name="Snediker, Sean" userId="S::sgsnedi@ilstu.edu::d97a2049-ab82-4925-85cb-34e38c5e923a" providerId="AD" clId="Web-{48D606B8-7B28-4C0E-ADBD-CFDA54D61201}" dt="2021-11-03T00:17:31.545" v="734"/>
          <ac:spMkLst>
            <pc:docMk/>
            <pc:sldMk cId="2114390184" sldId="263"/>
            <ac:spMk id="17" creationId="{5482DFD7-9E63-4585-AF1A-5F7647C48C20}"/>
          </ac:spMkLst>
        </pc:spChg>
        <pc:spChg chg="add del mod">
          <ac:chgData name="Snediker, Sean" userId="S::sgsnedi@ilstu.edu::d97a2049-ab82-4925-85cb-34e38c5e923a" providerId="AD" clId="Web-{48D606B8-7B28-4C0E-ADBD-CFDA54D61201}" dt="2021-11-03T00:05:26.761" v="424"/>
          <ac:spMkLst>
            <pc:docMk/>
            <pc:sldMk cId="2114390184" sldId="263"/>
            <ac:spMk id="18" creationId="{C1E6A441-DB68-45F3-A201-A37427AF6D21}"/>
          </ac:spMkLst>
        </pc:spChg>
        <pc:spChg chg="add mod">
          <ac:chgData name="Snediker, Sean" userId="S::sgsnedi@ilstu.edu::d97a2049-ab82-4925-85cb-34e38c5e923a" providerId="AD" clId="Web-{48D606B8-7B28-4C0E-ADBD-CFDA54D61201}" dt="2021-11-03T00:19:06.092" v="760" actId="20577"/>
          <ac:spMkLst>
            <pc:docMk/>
            <pc:sldMk cId="2114390184" sldId="263"/>
            <ac:spMk id="20" creationId="{AEDD9DF5-34BC-407C-9F11-196C0ACDECA9}"/>
          </ac:spMkLst>
        </pc:spChg>
        <pc:spChg chg="add del mod">
          <ac:chgData name="Snediker, Sean" userId="S::sgsnedi@ilstu.edu::d97a2049-ab82-4925-85cb-34e38c5e923a" providerId="AD" clId="Web-{48D606B8-7B28-4C0E-ADBD-CFDA54D61201}" dt="2021-11-03T00:17:44.326" v="740"/>
          <ac:spMkLst>
            <pc:docMk/>
            <pc:sldMk cId="2114390184" sldId="263"/>
            <ac:spMk id="21" creationId="{CBC8AFB5-555F-435A-808A-4E163FCA254E}"/>
          </ac:spMkLst>
        </pc:spChg>
        <pc:picChg chg="add del mod ord modCrop">
          <ac:chgData name="Snediker, Sean" userId="S::sgsnedi@ilstu.edu::d97a2049-ab82-4925-85cb-34e38c5e923a" providerId="AD" clId="Web-{48D606B8-7B28-4C0E-ADBD-CFDA54D61201}" dt="2021-11-03T00:17:11.451" v="730"/>
          <ac:picMkLst>
            <pc:docMk/>
            <pc:sldMk cId="2114390184" sldId="263"/>
            <ac:picMk id="6" creationId="{5C4DEB8F-B0EA-4FAA-816A-0BF7FC82DF72}"/>
          </ac:picMkLst>
        </pc:picChg>
        <pc:picChg chg="add del mod ord modCrop">
          <ac:chgData name="Snediker, Sean" userId="S::sgsnedi@ilstu.edu::d97a2049-ab82-4925-85cb-34e38c5e923a" providerId="AD" clId="Web-{48D606B8-7B28-4C0E-ADBD-CFDA54D61201}" dt="2021-11-03T00:17:40.373" v="737"/>
          <ac:picMkLst>
            <pc:docMk/>
            <pc:sldMk cId="2114390184" sldId="263"/>
            <ac:picMk id="15" creationId="{91D5A0EC-13AF-4A2A-A22F-088C78A40F9A}"/>
          </ac:picMkLst>
        </pc:picChg>
        <pc:picChg chg="add del mod">
          <ac:chgData name="Snediker, Sean" userId="S::sgsnedi@ilstu.edu::d97a2049-ab82-4925-85cb-34e38c5e923a" providerId="AD" clId="Web-{48D606B8-7B28-4C0E-ADBD-CFDA54D61201}" dt="2021-11-03T00:18:27.311" v="747"/>
          <ac:picMkLst>
            <pc:docMk/>
            <pc:sldMk cId="2114390184" sldId="263"/>
            <ac:picMk id="19" creationId="{61963CB1-7454-451A-91D8-FDFFE59AA48B}"/>
          </ac:picMkLst>
        </pc:picChg>
        <pc:picChg chg="add mod">
          <ac:chgData name="Snediker, Sean" userId="S::sgsnedi@ilstu.edu::d97a2049-ab82-4925-85cb-34e38c5e923a" providerId="AD" clId="Web-{48D606B8-7B28-4C0E-ADBD-CFDA54D61201}" dt="2021-11-03T00:19:23.967" v="765" actId="1076"/>
          <ac:picMkLst>
            <pc:docMk/>
            <pc:sldMk cId="2114390184" sldId="263"/>
            <ac:picMk id="22" creationId="{F8A4A200-ED27-4728-AE29-666C9E880887}"/>
          </ac:picMkLst>
        </pc:picChg>
      </pc:sldChg>
      <pc:sldChg chg="addSp delSp modSp new mod modClrScheme chgLayout">
        <pc:chgData name="Snediker, Sean" userId="S::sgsnedi@ilstu.edu::d97a2049-ab82-4925-85cb-34e38c5e923a" providerId="AD" clId="Web-{48D606B8-7B28-4C0E-ADBD-CFDA54D61201}" dt="2021-11-03T00:30:24.500" v="1228" actId="20577"/>
        <pc:sldMkLst>
          <pc:docMk/>
          <pc:sldMk cId="2472449252" sldId="264"/>
        </pc:sldMkLst>
        <pc:spChg chg="del">
          <ac:chgData name="Snediker, Sean" userId="S::sgsnedi@ilstu.edu::d97a2049-ab82-4925-85cb-34e38c5e923a" providerId="AD" clId="Web-{48D606B8-7B28-4C0E-ADBD-CFDA54D61201}" dt="2021-11-03T00:20:59.342" v="784"/>
          <ac:spMkLst>
            <pc:docMk/>
            <pc:sldMk cId="2472449252" sldId="264"/>
            <ac:spMk id="2" creationId="{2AD3C0A0-48B7-4E74-B13F-DC104AEA917D}"/>
          </ac:spMkLst>
        </pc:spChg>
        <pc:spChg chg="del">
          <ac:chgData name="Snediker, Sean" userId="S::sgsnedi@ilstu.edu::d97a2049-ab82-4925-85cb-34e38c5e923a" providerId="AD" clId="Web-{48D606B8-7B28-4C0E-ADBD-CFDA54D61201}" dt="2021-11-03T00:20:59.342" v="784"/>
          <ac:spMkLst>
            <pc:docMk/>
            <pc:sldMk cId="2472449252" sldId="264"/>
            <ac:spMk id="3" creationId="{11D014EE-6FF9-4D2D-AB36-9689FFCDAC46}"/>
          </ac:spMkLst>
        </pc:spChg>
        <pc:spChg chg="del">
          <ac:chgData name="Snediker, Sean" userId="S::sgsnedi@ilstu.edu::d97a2049-ab82-4925-85cb-34e38c5e923a" providerId="AD" clId="Web-{48D606B8-7B28-4C0E-ADBD-CFDA54D61201}" dt="2021-11-03T00:20:59.342" v="784"/>
          <ac:spMkLst>
            <pc:docMk/>
            <pc:sldMk cId="2472449252" sldId="264"/>
            <ac:spMk id="4" creationId="{E512CD21-881C-46CF-89CD-E606BFF14FD0}"/>
          </ac:spMkLst>
        </pc:spChg>
        <pc:spChg chg="mod">
          <ac:chgData name="Snediker, Sean" userId="S::sgsnedi@ilstu.edu::d97a2049-ab82-4925-85cb-34e38c5e923a" providerId="AD" clId="Web-{48D606B8-7B28-4C0E-ADBD-CFDA54D61201}" dt="2021-11-03T00:22:57.452" v="821"/>
          <ac:spMkLst>
            <pc:docMk/>
            <pc:sldMk cId="2472449252" sldId="264"/>
            <ac:spMk id="5" creationId="{810D2668-BC44-4167-A707-2FD0F0023A77}"/>
          </ac:spMkLst>
        </pc:spChg>
        <pc:spChg chg="add del mod">
          <ac:chgData name="Snediker, Sean" userId="S::sgsnedi@ilstu.edu::d97a2049-ab82-4925-85cb-34e38c5e923a" providerId="AD" clId="Web-{48D606B8-7B28-4C0E-ADBD-CFDA54D61201}" dt="2021-11-03T00:22:06.499" v="797"/>
          <ac:spMkLst>
            <pc:docMk/>
            <pc:sldMk cId="2472449252" sldId="264"/>
            <ac:spMk id="10" creationId="{D0ECEB9E-2E05-4A7D-BF2D-A7E07621DC17}"/>
          </ac:spMkLst>
        </pc:spChg>
        <pc:spChg chg="add del mod">
          <ac:chgData name="Snediker, Sean" userId="S::sgsnedi@ilstu.edu::d97a2049-ab82-4925-85cb-34e38c5e923a" providerId="AD" clId="Web-{48D606B8-7B28-4C0E-ADBD-CFDA54D61201}" dt="2021-11-03T00:22:06.499" v="797"/>
          <ac:spMkLst>
            <pc:docMk/>
            <pc:sldMk cId="2472449252" sldId="264"/>
            <ac:spMk id="12" creationId="{30702AEB-E458-4421-9DE8-D785B2A34098}"/>
          </ac:spMkLst>
        </pc:spChg>
        <pc:spChg chg="add del mod">
          <ac:chgData name="Snediker, Sean" userId="S::sgsnedi@ilstu.edu::d97a2049-ab82-4925-85cb-34e38c5e923a" providerId="AD" clId="Web-{48D606B8-7B28-4C0E-ADBD-CFDA54D61201}" dt="2021-11-03T00:22:06.499" v="797"/>
          <ac:spMkLst>
            <pc:docMk/>
            <pc:sldMk cId="2472449252" sldId="264"/>
            <ac:spMk id="14" creationId="{2EE45304-9ECD-4306-9D56-0A905D27ADAF}"/>
          </ac:spMkLst>
        </pc:spChg>
        <pc:spChg chg="add mod">
          <ac:chgData name="Snediker, Sean" userId="S::sgsnedi@ilstu.edu::d97a2049-ab82-4925-85cb-34e38c5e923a" providerId="AD" clId="Web-{48D606B8-7B28-4C0E-ADBD-CFDA54D61201}" dt="2021-11-03T00:22:57.452" v="821"/>
          <ac:spMkLst>
            <pc:docMk/>
            <pc:sldMk cId="2472449252" sldId="264"/>
            <ac:spMk id="19" creationId="{1D181D30-06C7-4D8C-9403-DF30FFA4D16F}"/>
          </ac:spMkLst>
        </pc:spChg>
        <pc:spChg chg="add del mod">
          <ac:chgData name="Snediker, Sean" userId="S::sgsnedi@ilstu.edu::d97a2049-ab82-4925-85cb-34e38c5e923a" providerId="AD" clId="Web-{48D606B8-7B28-4C0E-ADBD-CFDA54D61201}" dt="2021-11-03T00:22:57.452" v="821"/>
          <ac:spMkLst>
            <pc:docMk/>
            <pc:sldMk cId="2472449252" sldId="264"/>
            <ac:spMk id="21" creationId="{B0703B3C-F260-422B-A2DE-00237392AF9E}"/>
          </ac:spMkLst>
        </pc:spChg>
        <pc:spChg chg="add mod">
          <ac:chgData name="Snediker, Sean" userId="S::sgsnedi@ilstu.edu::d97a2049-ab82-4925-85cb-34e38c5e923a" providerId="AD" clId="Web-{48D606B8-7B28-4C0E-ADBD-CFDA54D61201}" dt="2021-11-03T00:30:24.500" v="1228" actId="20577"/>
          <ac:spMkLst>
            <pc:docMk/>
            <pc:sldMk cId="2472449252" sldId="264"/>
            <ac:spMk id="26" creationId="{BFD444E7-9A9C-4F28-B96C-11341CF56249}"/>
          </ac:spMkLst>
        </pc:spChg>
      </pc:sldChg>
      <pc:sldChg chg="addSp modSp new">
        <pc:chgData name="Snediker, Sean" userId="S::sgsnedi@ilstu.edu::d97a2049-ab82-4925-85cb-34e38c5e923a" providerId="AD" clId="Web-{48D606B8-7B28-4C0E-ADBD-CFDA54D61201}" dt="2021-11-03T00:35:50.876" v="1242" actId="1076"/>
        <pc:sldMkLst>
          <pc:docMk/>
          <pc:sldMk cId="2756297686" sldId="265"/>
        </pc:sldMkLst>
        <pc:picChg chg="add mod">
          <ac:chgData name="Snediker, Sean" userId="S::sgsnedi@ilstu.edu::d97a2049-ab82-4925-85cb-34e38c5e923a" providerId="AD" clId="Web-{48D606B8-7B28-4C0E-ADBD-CFDA54D61201}" dt="2021-11-03T00:35:34.329" v="1236" actId="14100"/>
          <ac:picMkLst>
            <pc:docMk/>
            <pc:sldMk cId="2756297686" sldId="265"/>
            <ac:picMk id="5" creationId="{2921FB72-67D2-460B-901A-0148D9BAA55C}"/>
          </ac:picMkLst>
        </pc:picChg>
        <pc:picChg chg="add mod">
          <ac:chgData name="Snediker, Sean" userId="S::sgsnedi@ilstu.edu::d97a2049-ab82-4925-85cb-34e38c5e923a" providerId="AD" clId="Web-{48D606B8-7B28-4C0E-ADBD-CFDA54D61201}" dt="2021-11-03T00:35:50.876" v="1242" actId="1076"/>
          <ac:picMkLst>
            <pc:docMk/>
            <pc:sldMk cId="2756297686" sldId="265"/>
            <ac:picMk id="6" creationId="{09805FBF-1707-4EBA-98FE-F2B3F8FB19FA}"/>
          </ac:picMkLst>
        </pc:picChg>
      </pc:sldChg>
    </pc:docChg>
  </pc:docChgLst>
  <pc:docChgLst>
    <pc:chgData name="Snediker, Sean" userId="S::sgsnedi@ilstu.edu::d97a2049-ab82-4925-85cb-34e38c5e923a" providerId="AD" clId="Web-{569A6D05-BF16-4504-9982-51B632F76530}"/>
    <pc:docChg chg="addSld delSld modSld">
      <pc:chgData name="Snediker, Sean" userId="S::sgsnedi@ilstu.edu::d97a2049-ab82-4925-85cb-34e38c5e923a" providerId="AD" clId="Web-{569A6D05-BF16-4504-9982-51B632F76530}" dt="2021-11-03T01:35:28.484" v="392" actId="20577"/>
      <pc:docMkLst>
        <pc:docMk/>
      </pc:docMkLst>
      <pc:sldChg chg="modSp">
        <pc:chgData name="Snediker, Sean" userId="S::sgsnedi@ilstu.edu::d97a2049-ab82-4925-85cb-34e38c5e923a" providerId="AD" clId="Web-{569A6D05-BF16-4504-9982-51B632F76530}" dt="2021-11-03T01:09:21.776" v="22" actId="20577"/>
        <pc:sldMkLst>
          <pc:docMk/>
          <pc:sldMk cId="1988117996" sldId="262"/>
        </pc:sldMkLst>
        <pc:spChg chg="mod">
          <ac:chgData name="Snediker, Sean" userId="S::sgsnedi@ilstu.edu::d97a2049-ab82-4925-85cb-34e38c5e923a" providerId="AD" clId="Web-{569A6D05-BF16-4504-9982-51B632F76530}" dt="2021-11-03T01:09:21.776" v="22" actId="20577"/>
          <ac:spMkLst>
            <pc:docMk/>
            <pc:sldMk cId="1988117996" sldId="262"/>
            <ac:spMk id="15" creationId="{2443F9AD-F457-4B10-BD0C-B6BE5DC8E7CF}"/>
          </ac:spMkLst>
        </pc:spChg>
      </pc:sldChg>
      <pc:sldChg chg="modSp">
        <pc:chgData name="Snediker, Sean" userId="S::sgsnedi@ilstu.edu::d97a2049-ab82-4925-85cb-34e38c5e923a" providerId="AD" clId="Web-{569A6D05-BF16-4504-9982-51B632F76530}" dt="2021-11-03T01:09:27.447" v="31" actId="20577"/>
        <pc:sldMkLst>
          <pc:docMk/>
          <pc:sldMk cId="2472449252" sldId="264"/>
        </pc:sldMkLst>
        <pc:spChg chg="mod">
          <ac:chgData name="Snediker, Sean" userId="S::sgsnedi@ilstu.edu::d97a2049-ab82-4925-85cb-34e38c5e923a" providerId="AD" clId="Web-{569A6D05-BF16-4504-9982-51B632F76530}" dt="2021-11-03T01:09:27.447" v="31" actId="20577"/>
          <ac:spMkLst>
            <pc:docMk/>
            <pc:sldMk cId="2472449252" sldId="264"/>
            <ac:spMk id="26" creationId="{BFD444E7-9A9C-4F28-B96C-11341CF56249}"/>
          </ac:spMkLst>
        </pc:spChg>
      </pc:sldChg>
      <pc:sldChg chg="addSp delSp modSp new del mod modClrScheme chgLayout">
        <pc:chgData name="Snediker, Sean" userId="S::sgsnedi@ilstu.edu::d97a2049-ab82-4925-85cb-34e38c5e923a" providerId="AD" clId="Web-{569A6D05-BF16-4504-9982-51B632F76530}" dt="2021-11-03T01:10:09.698" v="33"/>
        <pc:sldMkLst>
          <pc:docMk/>
          <pc:sldMk cId="395240362" sldId="269"/>
        </pc:sldMkLst>
        <pc:spChg chg="add del">
          <ac:chgData name="Snediker, Sean" userId="S::sgsnedi@ilstu.edu::d97a2049-ab82-4925-85cb-34e38c5e923a" providerId="AD" clId="Web-{569A6D05-BF16-4504-9982-51B632F76530}" dt="2021-11-03T01:09:30.088" v="32"/>
          <ac:spMkLst>
            <pc:docMk/>
            <pc:sldMk cId="395240362" sldId="269"/>
            <ac:spMk id="2" creationId="{93C5CD4A-E9CF-4AD0-8F4A-D05FC460D3C3}"/>
          </ac:spMkLst>
        </pc:spChg>
        <pc:spChg chg="add del">
          <ac:chgData name="Snediker, Sean" userId="S::sgsnedi@ilstu.edu::d97a2049-ab82-4925-85cb-34e38c5e923a" providerId="AD" clId="Web-{569A6D05-BF16-4504-9982-51B632F76530}" dt="2021-11-03T01:09:30.088" v="32"/>
          <ac:spMkLst>
            <pc:docMk/>
            <pc:sldMk cId="395240362" sldId="269"/>
            <ac:spMk id="3" creationId="{3EBC7675-8A11-45C1-BFD8-27E597A1D0A8}"/>
          </ac:spMkLst>
        </pc:spChg>
        <pc:spChg chg="add del">
          <ac:chgData name="Snediker, Sean" userId="S::sgsnedi@ilstu.edu::d97a2049-ab82-4925-85cb-34e38c5e923a" providerId="AD" clId="Web-{569A6D05-BF16-4504-9982-51B632F76530}" dt="2021-11-03T01:09:30.088" v="32"/>
          <ac:spMkLst>
            <pc:docMk/>
            <pc:sldMk cId="395240362" sldId="269"/>
            <ac:spMk id="4" creationId="{0B9EF820-1730-42FC-9343-B3C0076835D7}"/>
          </ac:spMkLst>
        </pc:spChg>
        <pc:spChg chg="mod">
          <ac:chgData name="Snediker, Sean" userId="S::sgsnedi@ilstu.edu::d97a2049-ab82-4925-85cb-34e38c5e923a" providerId="AD" clId="Web-{569A6D05-BF16-4504-9982-51B632F76530}" dt="2021-11-03T01:09:30.088" v="32"/>
          <ac:spMkLst>
            <pc:docMk/>
            <pc:sldMk cId="395240362" sldId="269"/>
            <ac:spMk id="5" creationId="{F97E6BE7-1853-4531-B581-F8165B8DE98B}"/>
          </ac:spMkLst>
        </pc:spChg>
        <pc:spChg chg="add del mod">
          <ac:chgData name="Snediker, Sean" userId="S::sgsnedi@ilstu.edu::d97a2049-ab82-4925-85cb-34e38c5e923a" providerId="AD" clId="Web-{569A6D05-BF16-4504-9982-51B632F76530}" dt="2021-11-03T01:09:30.088" v="32"/>
          <ac:spMkLst>
            <pc:docMk/>
            <pc:sldMk cId="395240362" sldId="269"/>
            <ac:spMk id="10" creationId="{E9D25A60-6460-477A-86EE-9BEED4AFCE72}"/>
          </ac:spMkLst>
        </pc:spChg>
        <pc:spChg chg="add del mod">
          <ac:chgData name="Snediker, Sean" userId="S::sgsnedi@ilstu.edu::d97a2049-ab82-4925-85cb-34e38c5e923a" providerId="AD" clId="Web-{569A6D05-BF16-4504-9982-51B632F76530}" dt="2021-11-03T01:09:30.088" v="32"/>
          <ac:spMkLst>
            <pc:docMk/>
            <pc:sldMk cId="395240362" sldId="269"/>
            <ac:spMk id="12" creationId="{268E965D-46E9-4260-8513-E42D916031BE}"/>
          </ac:spMkLst>
        </pc:spChg>
        <pc:spChg chg="add del mod">
          <ac:chgData name="Snediker, Sean" userId="S::sgsnedi@ilstu.edu::d97a2049-ab82-4925-85cb-34e38c5e923a" providerId="AD" clId="Web-{569A6D05-BF16-4504-9982-51B632F76530}" dt="2021-11-03T01:09:30.088" v="32"/>
          <ac:spMkLst>
            <pc:docMk/>
            <pc:sldMk cId="395240362" sldId="269"/>
            <ac:spMk id="14" creationId="{2D0EC550-8CE4-4BD5-9B78-CFAC0AE4F7F3}"/>
          </ac:spMkLst>
        </pc:spChg>
      </pc:sldChg>
      <pc:sldChg chg="addSp delSp modSp new mod modClrScheme chgLayout">
        <pc:chgData name="Snediker, Sean" userId="S::sgsnedi@ilstu.edu::d97a2049-ab82-4925-85cb-34e38c5e923a" providerId="AD" clId="Web-{569A6D05-BF16-4504-9982-51B632F76530}" dt="2021-11-03T01:18:41.809" v="162" actId="20577"/>
        <pc:sldMkLst>
          <pc:docMk/>
          <pc:sldMk cId="932307152" sldId="269"/>
        </pc:sldMkLst>
        <pc:spChg chg="del">
          <ac:chgData name="Snediker, Sean" userId="S::sgsnedi@ilstu.edu::d97a2049-ab82-4925-85cb-34e38c5e923a" providerId="AD" clId="Web-{569A6D05-BF16-4504-9982-51B632F76530}" dt="2021-11-03T01:12:55.714" v="35"/>
          <ac:spMkLst>
            <pc:docMk/>
            <pc:sldMk cId="932307152" sldId="269"/>
            <ac:spMk id="2" creationId="{D332884C-98CE-42EC-9361-737BF6B5CACE}"/>
          </ac:spMkLst>
        </pc:spChg>
        <pc:spChg chg="del">
          <ac:chgData name="Snediker, Sean" userId="S::sgsnedi@ilstu.edu::d97a2049-ab82-4925-85cb-34e38c5e923a" providerId="AD" clId="Web-{569A6D05-BF16-4504-9982-51B632F76530}" dt="2021-11-03T01:12:55.714" v="35"/>
          <ac:spMkLst>
            <pc:docMk/>
            <pc:sldMk cId="932307152" sldId="269"/>
            <ac:spMk id="3" creationId="{81CAEC54-17D2-491C-81F3-2EB00E55CFE2}"/>
          </ac:spMkLst>
        </pc:spChg>
        <pc:spChg chg="del">
          <ac:chgData name="Snediker, Sean" userId="S::sgsnedi@ilstu.edu::d97a2049-ab82-4925-85cb-34e38c5e923a" providerId="AD" clId="Web-{569A6D05-BF16-4504-9982-51B632F76530}" dt="2021-11-03T01:12:55.714" v="35"/>
          <ac:spMkLst>
            <pc:docMk/>
            <pc:sldMk cId="932307152" sldId="269"/>
            <ac:spMk id="4" creationId="{43252C3B-265C-442D-87EB-3FEC214103DE}"/>
          </ac:spMkLst>
        </pc:spChg>
        <pc:spChg chg="mod">
          <ac:chgData name="Snediker, Sean" userId="S::sgsnedi@ilstu.edu::d97a2049-ab82-4925-85cb-34e38c5e923a" providerId="AD" clId="Web-{569A6D05-BF16-4504-9982-51B632F76530}" dt="2021-11-03T01:16:36.371" v="100"/>
          <ac:spMkLst>
            <pc:docMk/>
            <pc:sldMk cId="932307152" sldId="269"/>
            <ac:spMk id="5" creationId="{FE4AA709-678A-413F-84DF-70B8A5E94E08}"/>
          </ac:spMkLst>
        </pc:spChg>
        <pc:spChg chg="add mod">
          <ac:chgData name="Snediker, Sean" userId="S::sgsnedi@ilstu.edu::d97a2049-ab82-4925-85cb-34e38c5e923a" providerId="AD" clId="Web-{569A6D05-BF16-4504-9982-51B632F76530}" dt="2021-11-03T01:17:01.683" v="106" actId="20577"/>
          <ac:spMkLst>
            <pc:docMk/>
            <pc:sldMk cId="932307152" sldId="269"/>
            <ac:spMk id="10" creationId="{AC64E3EE-C22D-4D0E-BA2C-FE538F4AC0D0}"/>
          </ac:spMkLst>
        </pc:spChg>
        <pc:spChg chg="add mod">
          <ac:chgData name="Snediker, Sean" userId="S::sgsnedi@ilstu.edu::d97a2049-ab82-4925-85cb-34e38c5e923a" providerId="AD" clId="Web-{569A6D05-BF16-4504-9982-51B632F76530}" dt="2021-11-03T01:18:41.809" v="162" actId="20577"/>
          <ac:spMkLst>
            <pc:docMk/>
            <pc:sldMk cId="932307152" sldId="269"/>
            <ac:spMk id="12" creationId="{5D0F92BD-3017-48BC-B4B5-46B2070B98AE}"/>
          </ac:spMkLst>
        </pc:spChg>
        <pc:spChg chg="add del mod">
          <ac:chgData name="Snediker, Sean" userId="S::sgsnedi@ilstu.edu::d97a2049-ab82-4925-85cb-34e38c5e923a" providerId="AD" clId="Web-{569A6D05-BF16-4504-9982-51B632F76530}" dt="2021-11-03T01:16:36.371" v="100"/>
          <ac:spMkLst>
            <pc:docMk/>
            <pc:sldMk cId="932307152" sldId="269"/>
            <ac:spMk id="14" creationId="{B75953E6-91AC-4591-A0C6-E4AB4A8063BE}"/>
          </ac:spMkLst>
        </pc:spChg>
        <pc:spChg chg="add mod">
          <ac:chgData name="Snediker, Sean" userId="S::sgsnedi@ilstu.edu::d97a2049-ab82-4925-85cb-34e38c5e923a" providerId="AD" clId="Web-{569A6D05-BF16-4504-9982-51B632F76530}" dt="2021-11-03T01:17:15.683" v="111" actId="20577"/>
          <ac:spMkLst>
            <pc:docMk/>
            <pc:sldMk cId="932307152" sldId="269"/>
            <ac:spMk id="19" creationId="{856D4CCC-31B1-491A-8DE3-28FB4352DD1F}"/>
          </ac:spMkLst>
        </pc:spChg>
      </pc:sldChg>
      <pc:sldChg chg="addSp delSp modSp new mod modClrScheme chgLayout">
        <pc:chgData name="Snediker, Sean" userId="S::sgsnedi@ilstu.edu::d97a2049-ab82-4925-85cb-34e38c5e923a" providerId="AD" clId="Web-{569A6D05-BF16-4504-9982-51B632F76530}" dt="2021-11-03T01:35:28.484" v="392" actId="20577"/>
        <pc:sldMkLst>
          <pc:docMk/>
          <pc:sldMk cId="2062267780" sldId="270"/>
        </pc:sldMkLst>
        <pc:spChg chg="del">
          <ac:chgData name="Snediker, Sean" userId="S::sgsnedi@ilstu.edu::d97a2049-ab82-4925-85cb-34e38c5e923a" providerId="AD" clId="Web-{569A6D05-BF16-4504-9982-51B632F76530}" dt="2021-11-03T01:26:12.576" v="164"/>
          <ac:spMkLst>
            <pc:docMk/>
            <pc:sldMk cId="2062267780" sldId="270"/>
            <ac:spMk id="2" creationId="{7E526566-2D41-49A5-8909-EC3B543BAE1B}"/>
          </ac:spMkLst>
        </pc:spChg>
        <pc:spChg chg="del">
          <ac:chgData name="Snediker, Sean" userId="S::sgsnedi@ilstu.edu::d97a2049-ab82-4925-85cb-34e38c5e923a" providerId="AD" clId="Web-{569A6D05-BF16-4504-9982-51B632F76530}" dt="2021-11-03T01:26:12.576" v="164"/>
          <ac:spMkLst>
            <pc:docMk/>
            <pc:sldMk cId="2062267780" sldId="270"/>
            <ac:spMk id="3" creationId="{DA914595-D914-4815-9BCD-9E6DBB65462E}"/>
          </ac:spMkLst>
        </pc:spChg>
        <pc:spChg chg="del">
          <ac:chgData name="Snediker, Sean" userId="S::sgsnedi@ilstu.edu::d97a2049-ab82-4925-85cb-34e38c5e923a" providerId="AD" clId="Web-{569A6D05-BF16-4504-9982-51B632F76530}" dt="2021-11-03T01:26:12.576" v="164"/>
          <ac:spMkLst>
            <pc:docMk/>
            <pc:sldMk cId="2062267780" sldId="270"/>
            <ac:spMk id="4" creationId="{A67B5C86-1C5A-4DB8-9CFB-A855E6331000}"/>
          </ac:spMkLst>
        </pc:spChg>
        <pc:spChg chg="mod">
          <ac:chgData name="Snediker, Sean" userId="S::sgsnedi@ilstu.edu::d97a2049-ab82-4925-85cb-34e38c5e923a" providerId="AD" clId="Web-{569A6D05-BF16-4504-9982-51B632F76530}" dt="2021-11-03T01:26:12.576" v="164"/>
          <ac:spMkLst>
            <pc:docMk/>
            <pc:sldMk cId="2062267780" sldId="270"/>
            <ac:spMk id="5" creationId="{747F3831-CE8D-4C79-8BF7-C1B87EB5AE36}"/>
          </ac:spMkLst>
        </pc:spChg>
        <pc:spChg chg="add mod">
          <ac:chgData name="Snediker, Sean" userId="S::sgsnedi@ilstu.edu::d97a2049-ab82-4925-85cb-34e38c5e923a" providerId="AD" clId="Web-{569A6D05-BF16-4504-9982-51B632F76530}" dt="2021-11-03T01:27:27.170" v="168" actId="20577"/>
          <ac:spMkLst>
            <pc:docMk/>
            <pc:sldMk cId="2062267780" sldId="270"/>
            <ac:spMk id="10" creationId="{E9DBBFB0-4AB4-4836-9D6D-8BACFA935EDE}"/>
          </ac:spMkLst>
        </pc:spChg>
        <pc:spChg chg="add mod">
          <ac:chgData name="Snediker, Sean" userId="S::sgsnedi@ilstu.edu::d97a2049-ab82-4925-85cb-34e38c5e923a" providerId="AD" clId="Web-{569A6D05-BF16-4504-9982-51B632F76530}" dt="2021-11-03T01:35:28.484" v="392" actId="20577"/>
          <ac:spMkLst>
            <pc:docMk/>
            <pc:sldMk cId="2062267780" sldId="270"/>
            <ac:spMk id="12" creationId="{72CF2CD4-44F6-475D-9473-0FFBDAFEF91E}"/>
          </ac:spMkLst>
        </pc:spChg>
      </pc:sldChg>
    </pc:docChg>
  </pc:docChgLst>
  <pc:docChgLst>
    <pc:chgData name="Snediker, Sean" userId="S::sgsnedi@ilstu.edu::d97a2049-ab82-4925-85cb-34e38c5e923a" providerId="AD" clId="Web-{22321BB4-916E-4844-BC92-4A76CED98FD0}"/>
    <pc:docChg chg="addSld modSld">
      <pc:chgData name="Snediker, Sean" userId="S::sgsnedi@ilstu.edu::d97a2049-ab82-4925-85cb-34e38c5e923a" providerId="AD" clId="Web-{22321BB4-916E-4844-BC92-4A76CED98FD0}" dt="2021-10-29T01:44:36.965" v="1306"/>
      <pc:docMkLst>
        <pc:docMk/>
      </pc:docMkLst>
      <pc:sldChg chg="addSp delSp modSp mod modClrScheme chgLayout">
        <pc:chgData name="Snediker, Sean" userId="S::sgsnedi@ilstu.edu::d97a2049-ab82-4925-85cb-34e38c5e923a" providerId="AD" clId="Web-{22321BB4-916E-4844-BC92-4A76CED98FD0}" dt="2021-10-29T00:59:52.106" v="658" actId="20577"/>
        <pc:sldMkLst>
          <pc:docMk/>
          <pc:sldMk cId="0" sldId="257"/>
        </pc:sldMkLst>
        <pc:spChg chg="del mod">
          <ac:chgData name="Snediker, Sean" userId="S::sgsnedi@ilstu.edu::d97a2049-ab82-4925-85cb-34e38c5e923a" providerId="AD" clId="Web-{22321BB4-916E-4844-BC92-4A76CED98FD0}" dt="2021-10-28T23:20:27.628" v="3"/>
          <ac:spMkLst>
            <pc:docMk/>
            <pc:sldMk cId="0" sldId="257"/>
            <ac:spMk id="112" creationId="{54B8D789-3312-4E57-BFFA-AED81F35AA1A}"/>
          </ac:spMkLst>
        </pc:spChg>
        <pc:spChg chg="del mod">
          <ac:chgData name="Snediker, Sean" userId="S::sgsnedi@ilstu.edu::d97a2049-ab82-4925-85cb-34e38c5e923a" providerId="AD" clId="Web-{22321BB4-916E-4844-BC92-4A76CED98FD0}" dt="2021-10-28T23:20:27.628" v="3"/>
          <ac:spMkLst>
            <pc:docMk/>
            <pc:sldMk cId="0" sldId="257"/>
            <ac:spMk id="162" creationId="{00000000-0000-0000-0000-000000000000}"/>
          </ac:spMkLst>
        </pc:spChg>
        <pc:spChg chg="del mod">
          <ac:chgData name="Snediker, Sean" userId="S::sgsnedi@ilstu.edu::d97a2049-ab82-4925-85cb-34e38c5e923a" providerId="AD" clId="Web-{22321BB4-916E-4844-BC92-4A76CED98FD0}" dt="2021-10-28T23:20:27.628" v="3"/>
          <ac:spMkLst>
            <pc:docMk/>
            <pc:sldMk cId="0" sldId="257"/>
            <ac:spMk id="163" creationId="{00000000-0000-0000-0000-000000000000}"/>
          </ac:spMkLst>
        </pc:spChg>
        <pc:spChg chg="mod">
          <ac:chgData name="Snediker, Sean" userId="S::sgsnedi@ilstu.edu::d97a2049-ab82-4925-85cb-34e38c5e923a" providerId="AD" clId="Web-{22321BB4-916E-4844-BC92-4A76CED98FD0}" dt="2021-10-28T23:20:27.628" v="3"/>
          <ac:spMkLst>
            <pc:docMk/>
            <pc:sldMk cId="0" sldId="257"/>
            <ac:spMk id="164" creationId="{00000000-0000-0000-0000-000000000000}"/>
          </ac:spMkLst>
        </pc:spChg>
        <pc:spChg chg="mod">
          <ac:chgData name="Snediker, Sean" userId="S::sgsnedi@ilstu.edu::d97a2049-ab82-4925-85cb-34e38c5e923a" providerId="AD" clId="Web-{22321BB4-916E-4844-BC92-4A76CED98FD0}" dt="2021-10-28T23:20:27.628" v="3"/>
          <ac:spMkLst>
            <pc:docMk/>
            <pc:sldMk cId="0" sldId="257"/>
            <ac:spMk id="165" creationId="{00000000-0000-0000-0000-000000000000}"/>
          </ac:spMkLst>
        </pc:spChg>
        <pc:spChg chg="mod">
          <ac:chgData name="Snediker, Sean" userId="S::sgsnedi@ilstu.edu::d97a2049-ab82-4925-85cb-34e38c5e923a" providerId="AD" clId="Web-{22321BB4-916E-4844-BC92-4A76CED98FD0}" dt="2021-10-28T23:20:27.628" v="3"/>
          <ac:spMkLst>
            <pc:docMk/>
            <pc:sldMk cId="0" sldId="257"/>
            <ac:spMk id="166" creationId="{00000000-0000-0000-0000-000000000000}"/>
          </ac:spMkLst>
        </pc:spChg>
        <pc:spChg chg="add mod">
          <ac:chgData name="Snediker, Sean" userId="S::sgsnedi@ilstu.edu::d97a2049-ab82-4925-85cb-34e38c5e923a" providerId="AD" clId="Web-{22321BB4-916E-4844-BC92-4A76CED98FD0}" dt="2021-10-28T23:20:36.519" v="5" actId="20577"/>
          <ac:spMkLst>
            <pc:docMk/>
            <pc:sldMk cId="0" sldId="257"/>
            <ac:spMk id="168" creationId="{65137AF9-041B-4F1F-9E0A-B99FDC428FAD}"/>
          </ac:spMkLst>
        </pc:spChg>
        <pc:spChg chg="add mod">
          <ac:chgData name="Snediker, Sean" userId="S::sgsnedi@ilstu.edu::d97a2049-ab82-4925-85cb-34e38c5e923a" providerId="AD" clId="Web-{22321BB4-916E-4844-BC92-4A76CED98FD0}" dt="2021-10-28T23:41:48.758" v="197" actId="20577"/>
          <ac:spMkLst>
            <pc:docMk/>
            <pc:sldMk cId="0" sldId="257"/>
            <ac:spMk id="169" creationId="{88E2C5FA-5EEF-40C1-9117-E8EF4BAD4C74}"/>
          </ac:spMkLst>
        </pc:spChg>
        <pc:spChg chg="add mod">
          <ac:chgData name="Snediker, Sean" userId="S::sgsnedi@ilstu.edu::d97a2049-ab82-4925-85cb-34e38c5e923a" providerId="AD" clId="Web-{22321BB4-916E-4844-BC92-4A76CED98FD0}" dt="2021-10-29T00:59:52.106" v="658" actId="20577"/>
          <ac:spMkLst>
            <pc:docMk/>
            <pc:sldMk cId="0" sldId="257"/>
            <ac:spMk id="175" creationId="{0E8D54BA-48F2-41A1-9884-DE585E9C91A9}"/>
          </ac:spMkLst>
        </pc:spChg>
      </pc:sldChg>
      <pc:sldChg chg="addSp delSp modSp mod modClrScheme chgLayout">
        <pc:chgData name="Snediker, Sean" userId="S::sgsnedi@ilstu.edu::d97a2049-ab82-4925-85cb-34e38c5e923a" providerId="AD" clId="Web-{22321BB4-916E-4844-BC92-4A76CED98FD0}" dt="2021-10-29T01:08:56.387" v="703" actId="1076"/>
        <pc:sldMkLst>
          <pc:docMk/>
          <pc:sldMk cId="2369652110" sldId="258"/>
        </pc:sldMkLst>
        <pc:spChg chg="mod">
          <ac:chgData name="Snediker, Sean" userId="S::sgsnedi@ilstu.edu::d97a2049-ab82-4925-85cb-34e38c5e923a" providerId="AD" clId="Web-{22321BB4-916E-4844-BC92-4A76CED98FD0}" dt="2021-10-28T23:52:19.940" v="597" actId="20577"/>
          <ac:spMkLst>
            <pc:docMk/>
            <pc:sldMk cId="2369652110" sldId="258"/>
            <ac:spMk id="2" creationId="{18F3316C-94BC-4756-BF2B-8CF9AA49A928}"/>
          </ac:spMkLst>
        </pc:spChg>
        <pc:spChg chg="add del">
          <ac:chgData name="Snediker, Sean" userId="S::sgsnedi@ilstu.edu::d97a2049-ab82-4925-85cb-34e38c5e923a" providerId="AD" clId="Web-{22321BB4-916E-4844-BC92-4A76CED98FD0}" dt="2021-10-28T23:46:00.709" v="375"/>
          <ac:spMkLst>
            <pc:docMk/>
            <pc:sldMk cId="2369652110" sldId="258"/>
            <ac:spMk id="3" creationId="{9349930F-B7DE-4BE7-AB11-895B77E4FC9D}"/>
          </ac:spMkLst>
        </pc:spChg>
        <pc:spChg chg="mod">
          <ac:chgData name="Snediker, Sean" userId="S::sgsnedi@ilstu.edu::d97a2049-ab82-4925-85cb-34e38c5e923a" providerId="AD" clId="Web-{22321BB4-916E-4844-BC92-4A76CED98FD0}" dt="2021-10-28T23:46:00.709" v="375"/>
          <ac:spMkLst>
            <pc:docMk/>
            <pc:sldMk cId="2369652110" sldId="258"/>
            <ac:spMk id="4" creationId="{30B5E582-145D-46CB-B043-5AD9F04E00F0}"/>
          </ac:spMkLst>
        </pc:spChg>
        <pc:spChg chg="add del mod">
          <ac:chgData name="Snediker, Sean" userId="S::sgsnedi@ilstu.edu::d97a2049-ab82-4925-85cb-34e38c5e923a" providerId="AD" clId="Web-{22321BB4-916E-4844-BC92-4A76CED98FD0}" dt="2021-10-28T23:45:25.240" v="368"/>
          <ac:spMkLst>
            <pc:docMk/>
            <pc:sldMk cId="2369652110" sldId="258"/>
            <ac:spMk id="6" creationId="{15616833-C616-4AD9-BA6C-237DD169E3B2}"/>
          </ac:spMkLst>
        </pc:spChg>
        <pc:spChg chg="add del mod">
          <ac:chgData name="Snediker, Sean" userId="S::sgsnedi@ilstu.edu::d97a2049-ab82-4925-85cb-34e38c5e923a" providerId="AD" clId="Web-{22321BB4-916E-4844-BC92-4A76CED98FD0}" dt="2021-10-28T23:45:25.240" v="368"/>
          <ac:spMkLst>
            <pc:docMk/>
            <pc:sldMk cId="2369652110" sldId="258"/>
            <ac:spMk id="7" creationId="{50E79767-ACA1-4A57-B89C-A944C687E409}"/>
          </ac:spMkLst>
        </pc:spChg>
        <pc:spChg chg="add del mod">
          <ac:chgData name="Snediker, Sean" userId="S::sgsnedi@ilstu.edu::d97a2049-ab82-4925-85cb-34e38c5e923a" providerId="AD" clId="Web-{22321BB4-916E-4844-BC92-4A76CED98FD0}" dt="2021-10-28T23:45:32.381" v="370"/>
          <ac:spMkLst>
            <pc:docMk/>
            <pc:sldMk cId="2369652110" sldId="258"/>
            <ac:spMk id="8" creationId="{B7A18634-F32B-456D-8031-BB09F7449865}"/>
          </ac:spMkLst>
        </pc:spChg>
        <pc:spChg chg="add del mod">
          <ac:chgData name="Snediker, Sean" userId="S::sgsnedi@ilstu.edu::d97a2049-ab82-4925-85cb-34e38c5e923a" providerId="AD" clId="Web-{22321BB4-916E-4844-BC92-4A76CED98FD0}" dt="2021-10-28T23:45:22.225" v="366"/>
          <ac:spMkLst>
            <pc:docMk/>
            <pc:sldMk cId="2369652110" sldId="258"/>
            <ac:spMk id="9" creationId="{828AFA14-17CF-4609-B7BF-F37DFC13B80B}"/>
          </ac:spMkLst>
        </pc:spChg>
        <pc:spChg chg="add del mod">
          <ac:chgData name="Snediker, Sean" userId="S::sgsnedi@ilstu.edu::d97a2049-ab82-4925-85cb-34e38c5e923a" providerId="AD" clId="Web-{22321BB4-916E-4844-BC92-4A76CED98FD0}" dt="2021-10-28T23:45:32.381" v="370"/>
          <ac:spMkLst>
            <pc:docMk/>
            <pc:sldMk cId="2369652110" sldId="258"/>
            <ac:spMk id="10" creationId="{1E53F284-3121-45ED-B1CF-7686F1FD3812}"/>
          </ac:spMkLst>
        </pc:spChg>
        <pc:spChg chg="add del mod">
          <ac:chgData name="Snediker, Sean" userId="S::sgsnedi@ilstu.edu::d97a2049-ab82-4925-85cb-34e38c5e923a" providerId="AD" clId="Web-{22321BB4-916E-4844-BC92-4A76CED98FD0}" dt="2021-10-28T23:45:22.225" v="366"/>
          <ac:spMkLst>
            <pc:docMk/>
            <pc:sldMk cId="2369652110" sldId="258"/>
            <ac:spMk id="11" creationId="{54747FB5-B503-4DF8-AB59-587E821835FC}"/>
          </ac:spMkLst>
        </pc:spChg>
        <pc:spChg chg="add del mod">
          <ac:chgData name="Snediker, Sean" userId="S::sgsnedi@ilstu.edu::d97a2049-ab82-4925-85cb-34e38c5e923a" providerId="AD" clId="Web-{22321BB4-916E-4844-BC92-4A76CED98FD0}" dt="2021-10-28T23:45:37.740" v="372"/>
          <ac:spMkLst>
            <pc:docMk/>
            <pc:sldMk cId="2369652110" sldId="258"/>
            <ac:spMk id="12" creationId="{37EDDCC5-783F-4433-8F4D-DD87523A2111}"/>
          </ac:spMkLst>
        </pc:spChg>
        <pc:spChg chg="add del mod">
          <ac:chgData name="Snediker, Sean" userId="S::sgsnedi@ilstu.edu::d97a2049-ab82-4925-85cb-34e38c5e923a" providerId="AD" clId="Web-{22321BB4-916E-4844-BC92-4A76CED98FD0}" dt="2021-10-28T23:46:00.693" v="374"/>
          <ac:spMkLst>
            <pc:docMk/>
            <pc:sldMk cId="2369652110" sldId="258"/>
            <ac:spMk id="13" creationId="{828AFA14-17CF-4609-B7BF-F37DFC13B80B}"/>
          </ac:spMkLst>
        </pc:spChg>
        <pc:spChg chg="add del mod">
          <ac:chgData name="Snediker, Sean" userId="S::sgsnedi@ilstu.edu::d97a2049-ab82-4925-85cb-34e38c5e923a" providerId="AD" clId="Web-{22321BB4-916E-4844-BC92-4A76CED98FD0}" dt="2021-10-28T23:46:00.693" v="374"/>
          <ac:spMkLst>
            <pc:docMk/>
            <pc:sldMk cId="2369652110" sldId="258"/>
            <ac:spMk id="14" creationId="{54747FB5-B503-4DF8-AB59-587E821835FC}"/>
          </ac:spMkLst>
        </pc:spChg>
        <pc:spChg chg="add mod">
          <ac:chgData name="Snediker, Sean" userId="S::sgsnedi@ilstu.edu::d97a2049-ab82-4925-85cb-34e38c5e923a" providerId="AD" clId="Web-{22321BB4-916E-4844-BC92-4A76CED98FD0}" dt="2021-10-28T23:52:01.659" v="592" actId="20577"/>
          <ac:spMkLst>
            <pc:docMk/>
            <pc:sldMk cId="2369652110" sldId="258"/>
            <ac:spMk id="15" creationId="{37EDDCC5-783F-4433-8F4D-DD87523A2111}"/>
          </ac:spMkLst>
        </pc:spChg>
        <pc:picChg chg="add mod">
          <ac:chgData name="Snediker, Sean" userId="S::sgsnedi@ilstu.edu::d97a2049-ab82-4925-85cb-34e38c5e923a" providerId="AD" clId="Web-{22321BB4-916E-4844-BC92-4A76CED98FD0}" dt="2021-10-29T01:08:56.387" v="703" actId="1076"/>
          <ac:picMkLst>
            <pc:docMk/>
            <pc:sldMk cId="2369652110" sldId="258"/>
            <ac:picMk id="3" creationId="{287BF2B2-763F-4C62-BA97-C94C0FE3AF15}"/>
          </ac:picMkLst>
        </pc:picChg>
      </pc:sldChg>
      <pc:sldChg chg="addSp delSp modSp new mod modClrScheme chgLayout">
        <pc:chgData name="Snediker, Sean" userId="S::sgsnedi@ilstu.edu::d97a2049-ab82-4925-85cb-34e38c5e923a" providerId="AD" clId="Web-{22321BB4-916E-4844-BC92-4A76CED98FD0}" dt="2021-10-29T01:17:08.324" v="907" actId="1076"/>
        <pc:sldMkLst>
          <pc:docMk/>
          <pc:sldMk cId="822439633" sldId="259"/>
        </pc:sldMkLst>
        <pc:spChg chg="add del">
          <ac:chgData name="Snediker, Sean" userId="S::sgsnedi@ilstu.edu::d97a2049-ab82-4925-85cb-34e38c5e923a" providerId="AD" clId="Web-{22321BB4-916E-4844-BC92-4A76CED98FD0}" dt="2021-10-28T23:53:00.814" v="605"/>
          <ac:spMkLst>
            <pc:docMk/>
            <pc:sldMk cId="822439633" sldId="259"/>
            <ac:spMk id="2" creationId="{184AA204-6CB8-475E-AC12-EEBC178D5D1A}"/>
          </ac:spMkLst>
        </pc:spChg>
        <pc:spChg chg="add del">
          <ac:chgData name="Snediker, Sean" userId="S::sgsnedi@ilstu.edu::d97a2049-ab82-4925-85cb-34e38c5e923a" providerId="AD" clId="Web-{22321BB4-916E-4844-BC92-4A76CED98FD0}" dt="2021-10-28T23:53:00.814" v="605"/>
          <ac:spMkLst>
            <pc:docMk/>
            <pc:sldMk cId="822439633" sldId="259"/>
            <ac:spMk id="3" creationId="{26138958-BE4B-431E-950F-20E9E783B0D2}"/>
          </ac:spMkLst>
        </pc:spChg>
        <pc:spChg chg="mod">
          <ac:chgData name="Snediker, Sean" userId="S::sgsnedi@ilstu.edu::d97a2049-ab82-4925-85cb-34e38c5e923a" providerId="AD" clId="Web-{22321BB4-916E-4844-BC92-4A76CED98FD0}" dt="2021-10-28T23:53:00.814" v="605"/>
          <ac:spMkLst>
            <pc:docMk/>
            <pc:sldMk cId="822439633" sldId="259"/>
            <ac:spMk id="4" creationId="{041B8AF4-F363-4D87-AC9C-C3C28A8F7BC2}"/>
          </ac:spMkLst>
        </pc:spChg>
        <pc:spChg chg="add del mod">
          <ac:chgData name="Snediker, Sean" userId="S::sgsnedi@ilstu.edu::d97a2049-ab82-4925-85cb-34e38c5e923a" providerId="AD" clId="Web-{22321BB4-916E-4844-BC92-4A76CED98FD0}" dt="2021-10-28T23:52:58.330" v="602"/>
          <ac:spMkLst>
            <pc:docMk/>
            <pc:sldMk cId="822439633" sldId="259"/>
            <ac:spMk id="6" creationId="{4F12E1FE-3393-49CF-BE3D-26F539C18EDA}"/>
          </ac:spMkLst>
        </pc:spChg>
        <pc:spChg chg="add del mod">
          <ac:chgData name="Snediker, Sean" userId="S::sgsnedi@ilstu.edu::d97a2049-ab82-4925-85cb-34e38c5e923a" providerId="AD" clId="Web-{22321BB4-916E-4844-BC92-4A76CED98FD0}" dt="2021-10-28T23:52:58.330" v="602"/>
          <ac:spMkLst>
            <pc:docMk/>
            <pc:sldMk cId="822439633" sldId="259"/>
            <ac:spMk id="7" creationId="{0B2073CF-6291-426A-B16B-4BEA87572B01}"/>
          </ac:spMkLst>
        </pc:spChg>
        <pc:spChg chg="add del mod">
          <ac:chgData name="Snediker, Sean" userId="S::sgsnedi@ilstu.edu::d97a2049-ab82-4925-85cb-34e38c5e923a" providerId="AD" clId="Web-{22321BB4-916E-4844-BC92-4A76CED98FD0}" dt="2021-10-28T23:52:58.330" v="602"/>
          <ac:spMkLst>
            <pc:docMk/>
            <pc:sldMk cId="822439633" sldId="259"/>
            <ac:spMk id="8" creationId="{25D00F9A-3983-4353-885D-C88D8FA2B3C8}"/>
          </ac:spMkLst>
        </pc:spChg>
        <pc:spChg chg="add del mod">
          <ac:chgData name="Snediker, Sean" userId="S::sgsnedi@ilstu.edu::d97a2049-ab82-4925-85cb-34e38c5e923a" providerId="AD" clId="Web-{22321BB4-916E-4844-BC92-4A76CED98FD0}" dt="2021-10-28T23:52:51.971" v="600"/>
          <ac:spMkLst>
            <pc:docMk/>
            <pc:sldMk cId="822439633" sldId="259"/>
            <ac:spMk id="9" creationId="{D910C011-0991-4BDE-AEB0-3E5A48998834}"/>
          </ac:spMkLst>
        </pc:spChg>
        <pc:spChg chg="add del mod">
          <ac:chgData name="Snediker, Sean" userId="S::sgsnedi@ilstu.edu::d97a2049-ab82-4925-85cb-34e38c5e923a" providerId="AD" clId="Web-{22321BB4-916E-4844-BC92-4A76CED98FD0}" dt="2021-10-28T23:53:00.799" v="604"/>
          <ac:spMkLst>
            <pc:docMk/>
            <pc:sldMk cId="822439633" sldId="259"/>
            <ac:spMk id="10" creationId="{E8DFBF99-769E-46BB-9932-1A1D1F9CAE82}"/>
          </ac:spMkLst>
        </pc:spChg>
        <pc:spChg chg="add del mod">
          <ac:chgData name="Snediker, Sean" userId="S::sgsnedi@ilstu.edu::d97a2049-ab82-4925-85cb-34e38c5e923a" providerId="AD" clId="Web-{22321BB4-916E-4844-BC92-4A76CED98FD0}" dt="2021-10-28T23:52:51.971" v="600"/>
          <ac:spMkLst>
            <pc:docMk/>
            <pc:sldMk cId="822439633" sldId="259"/>
            <ac:spMk id="11" creationId="{CC63ADCD-C95A-45F1-ACD3-607DC03A1D6F}"/>
          </ac:spMkLst>
        </pc:spChg>
        <pc:spChg chg="add del mod">
          <ac:chgData name="Snediker, Sean" userId="S::sgsnedi@ilstu.edu::d97a2049-ab82-4925-85cb-34e38c5e923a" providerId="AD" clId="Web-{22321BB4-916E-4844-BC92-4A76CED98FD0}" dt="2021-10-28T23:53:00.799" v="604"/>
          <ac:spMkLst>
            <pc:docMk/>
            <pc:sldMk cId="822439633" sldId="259"/>
            <ac:spMk id="12" creationId="{942102A1-6946-4B45-827B-141E11ABC57F}"/>
          </ac:spMkLst>
        </pc:spChg>
        <pc:spChg chg="add del mod">
          <ac:chgData name="Snediker, Sean" userId="S::sgsnedi@ilstu.edu::d97a2049-ab82-4925-85cb-34e38c5e923a" providerId="AD" clId="Web-{22321BB4-916E-4844-BC92-4A76CED98FD0}" dt="2021-10-28T23:52:51.971" v="600"/>
          <ac:spMkLst>
            <pc:docMk/>
            <pc:sldMk cId="822439633" sldId="259"/>
            <ac:spMk id="13" creationId="{728ECEEF-1695-4110-BEC5-BE448BD7F80B}"/>
          </ac:spMkLst>
        </pc:spChg>
        <pc:spChg chg="add mod">
          <ac:chgData name="Snediker, Sean" userId="S::sgsnedi@ilstu.edu::d97a2049-ab82-4925-85cb-34e38c5e923a" providerId="AD" clId="Web-{22321BB4-916E-4844-BC92-4A76CED98FD0}" dt="2021-10-28T23:54:32.485" v="622" actId="20577"/>
          <ac:spMkLst>
            <pc:docMk/>
            <pc:sldMk cId="822439633" sldId="259"/>
            <ac:spMk id="14" creationId="{D910C011-0991-4BDE-AEB0-3E5A48998834}"/>
          </ac:spMkLst>
        </pc:spChg>
        <pc:spChg chg="add mod">
          <ac:chgData name="Snediker, Sean" userId="S::sgsnedi@ilstu.edu::d97a2049-ab82-4925-85cb-34e38c5e923a" providerId="AD" clId="Web-{22321BB4-916E-4844-BC92-4A76CED98FD0}" dt="2021-10-29T01:16:59.793" v="903" actId="20577"/>
          <ac:spMkLst>
            <pc:docMk/>
            <pc:sldMk cId="822439633" sldId="259"/>
            <ac:spMk id="15" creationId="{CC63ADCD-C95A-45F1-ACD3-607DC03A1D6F}"/>
          </ac:spMkLst>
        </pc:spChg>
        <pc:spChg chg="add mod">
          <ac:chgData name="Snediker, Sean" userId="S::sgsnedi@ilstu.edu::d97a2049-ab82-4925-85cb-34e38c5e923a" providerId="AD" clId="Web-{22321BB4-916E-4844-BC92-4A76CED98FD0}" dt="2021-10-29T01:16:18.231" v="876" actId="20577"/>
          <ac:spMkLst>
            <pc:docMk/>
            <pc:sldMk cId="822439633" sldId="259"/>
            <ac:spMk id="16" creationId="{728ECEEF-1695-4110-BEC5-BE448BD7F80B}"/>
          </ac:spMkLst>
        </pc:spChg>
        <pc:picChg chg="add mod">
          <ac:chgData name="Snediker, Sean" userId="S::sgsnedi@ilstu.edu::d97a2049-ab82-4925-85cb-34e38c5e923a" providerId="AD" clId="Web-{22321BB4-916E-4844-BC92-4A76CED98FD0}" dt="2021-10-29T01:17:08.324" v="907" actId="1076"/>
          <ac:picMkLst>
            <pc:docMk/>
            <pc:sldMk cId="822439633" sldId="259"/>
            <ac:picMk id="2" creationId="{2B801CB9-0D06-4FDC-91CF-8BD77EC40F9A}"/>
          </ac:picMkLst>
        </pc:picChg>
      </pc:sldChg>
      <pc:sldChg chg="addSp modSp new">
        <pc:chgData name="Snediker, Sean" userId="S::sgsnedi@ilstu.edu::d97a2049-ab82-4925-85cb-34e38c5e923a" providerId="AD" clId="Web-{22321BB4-916E-4844-BC92-4A76CED98FD0}" dt="2021-10-29T01:35:38.386" v="1009" actId="20577"/>
        <pc:sldMkLst>
          <pc:docMk/>
          <pc:sldMk cId="2140119974" sldId="260"/>
        </pc:sldMkLst>
        <pc:spChg chg="mod">
          <ac:chgData name="Snediker, Sean" userId="S::sgsnedi@ilstu.edu::d97a2049-ab82-4925-85cb-34e38c5e923a" providerId="AD" clId="Web-{22321BB4-916E-4844-BC92-4A76CED98FD0}" dt="2021-10-29T01:28:39.309" v="923" actId="20577"/>
          <ac:spMkLst>
            <pc:docMk/>
            <pc:sldMk cId="2140119974" sldId="260"/>
            <ac:spMk id="2" creationId="{F8959D34-1C2C-49B9-A018-B3C83E6F04F1}"/>
          </ac:spMkLst>
        </pc:spChg>
        <pc:spChg chg="mod">
          <ac:chgData name="Snediker, Sean" userId="S::sgsnedi@ilstu.edu::d97a2049-ab82-4925-85cb-34e38c5e923a" providerId="AD" clId="Web-{22321BB4-916E-4844-BC92-4A76CED98FD0}" dt="2021-10-29T01:35:38.386" v="1009" actId="20577"/>
          <ac:spMkLst>
            <pc:docMk/>
            <pc:sldMk cId="2140119974" sldId="260"/>
            <ac:spMk id="3" creationId="{16C619E0-C8DE-4C38-9698-C6122D2E3B68}"/>
          </ac:spMkLst>
        </pc:spChg>
        <pc:picChg chg="add mod">
          <ac:chgData name="Snediker, Sean" userId="S::sgsnedi@ilstu.edu::d97a2049-ab82-4925-85cb-34e38c5e923a" providerId="AD" clId="Web-{22321BB4-916E-4844-BC92-4A76CED98FD0}" dt="2021-10-29T01:29:58.449" v="930"/>
          <ac:picMkLst>
            <pc:docMk/>
            <pc:sldMk cId="2140119974" sldId="260"/>
            <ac:picMk id="6" creationId="{0F8E61B1-21D6-4DA2-A637-763594C09DFC}"/>
          </ac:picMkLst>
        </pc:picChg>
      </pc:sldChg>
      <pc:sldChg chg="addSp delSp modSp new mod modClrScheme chgLayout modNotes">
        <pc:chgData name="Snediker, Sean" userId="S::sgsnedi@ilstu.edu::d97a2049-ab82-4925-85cb-34e38c5e923a" providerId="AD" clId="Web-{22321BB4-916E-4844-BC92-4A76CED98FD0}" dt="2021-10-29T01:43:34.262" v="1305" actId="20577"/>
        <pc:sldMkLst>
          <pc:docMk/>
          <pc:sldMk cId="3659536000" sldId="261"/>
        </pc:sldMkLst>
        <pc:spChg chg="del">
          <ac:chgData name="Snediker, Sean" userId="S::sgsnedi@ilstu.edu::d97a2049-ab82-4925-85cb-34e38c5e923a" providerId="AD" clId="Web-{22321BB4-916E-4844-BC92-4A76CED98FD0}" dt="2021-10-29T01:35:51.965" v="1011"/>
          <ac:spMkLst>
            <pc:docMk/>
            <pc:sldMk cId="3659536000" sldId="261"/>
            <ac:spMk id="2" creationId="{E49B2B09-1077-4DD1-9AF8-545865117F72}"/>
          </ac:spMkLst>
        </pc:spChg>
        <pc:spChg chg="del">
          <ac:chgData name="Snediker, Sean" userId="S::sgsnedi@ilstu.edu::d97a2049-ab82-4925-85cb-34e38c5e923a" providerId="AD" clId="Web-{22321BB4-916E-4844-BC92-4A76CED98FD0}" dt="2021-10-29T01:35:51.965" v="1011"/>
          <ac:spMkLst>
            <pc:docMk/>
            <pc:sldMk cId="3659536000" sldId="261"/>
            <ac:spMk id="3" creationId="{CB392802-1B77-40FB-BB47-9EB8F4313539}"/>
          </ac:spMkLst>
        </pc:spChg>
        <pc:spChg chg="del">
          <ac:chgData name="Snediker, Sean" userId="S::sgsnedi@ilstu.edu::d97a2049-ab82-4925-85cb-34e38c5e923a" providerId="AD" clId="Web-{22321BB4-916E-4844-BC92-4A76CED98FD0}" dt="2021-10-29T01:35:51.965" v="1011"/>
          <ac:spMkLst>
            <pc:docMk/>
            <pc:sldMk cId="3659536000" sldId="261"/>
            <ac:spMk id="4" creationId="{58733A43-A925-4A47-9226-E86065972AAA}"/>
          </ac:spMkLst>
        </pc:spChg>
        <pc:spChg chg="mod">
          <ac:chgData name="Snediker, Sean" userId="S::sgsnedi@ilstu.edu::d97a2049-ab82-4925-85cb-34e38c5e923a" providerId="AD" clId="Web-{22321BB4-916E-4844-BC92-4A76CED98FD0}" dt="2021-10-29T01:36:58.449" v="1023"/>
          <ac:spMkLst>
            <pc:docMk/>
            <pc:sldMk cId="3659536000" sldId="261"/>
            <ac:spMk id="5" creationId="{BEDB1BC4-F7F6-4D4D-B3FA-355E5912F8D6}"/>
          </ac:spMkLst>
        </pc:spChg>
        <pc:spChg chg="add mod">
          <ac:chgData name="Snediker, Sean" userId="S::sgsnedi@ilstu.edu::d97a2049-ab82-4925-85cb-34e38c5e923a" providerId="AD" clId="Web-{22321BB4-916E-4844-BC92-4A76CED98FD0}" dt="2021-10-29T01:40:24.558" v="1143" actId="1076"/>
          <ac:spMkLst>
            <pc:docMk/>
            <pc:sldMk cId="3659536000" sldId="261"/>
            <ac:spMk id="10" creationId="{01C880A9-01BB-46AC-BADC-C63F53D7CAF4}"/>
          </ac:spMkLst>
        </pc:spChg>
        <pc:spChg chg="add del mod">
          <ac:chgData name="Snediker, Sean" userId="S::sgsnedi@ilstu.edu::d97a2049-ab82-4925-85cb-34e38c5e923a" providerId="AD" clId="Web-{22321BB4-916E-4844-BC92-4A76CED98FD0}" dt="2021-10-29T01:36:58.449" v="1023"/>
          <ac:spMkLst>
            <pc:docMk/>
            <pc:sldMk cId="3659536000" sldId="261"/>
            <ac:spMk id="12" creationId="{4566EF1F-6823-4142-A7B2-DCDCD6ABD017}"/>
          </ac:spMkLst>
        </pc:spChg>
        <pc:spChg chg="add del mod">
          <ac:chgData name="Snediker, Sean" userId="S::sgsnedi@ilstu.edu::d97a2049-ab82-4925-85cb-34e38c5e923a" providerId="AD" clId="Web-{22321BB4-916E-4844-BC92-4A76CED98FD0}" dt="2021-10-29T01:36:58.449" v="1023"/>
          <ac:spMkLst>
            <pc:docMk/>
            <pc:sldMk cId="3659536000" sldId="261"/>
            <ac:spMk id="14" creationId="{9FA7E424-BF34-4005-8FB6-1B29599A87E1}"/>
          </ac:spMkLst>
        </pc:spChg>
        <pc:spChg chg="add del mod">
          <ac:chgData name="Snediker, Sean" userId="S::sgsnedi@ilstu.edu::d97a2049-ab82-4925-85cb-34e38c5e923a" providerId="AD" clId="Web-{22321BB4-916E-4844-BC92-4A76CED98FD0}" dt="2021-10-29T01:37:13.652" v="1028"/>
          <ac:spMkLst>
            <pc:docMk/>
            <pc:sldMk cId="3659536000" sldId="261"/>
            <ac:spMk id="19" creationId="{EA1D9FED-61BD-469F-83D9-D10EE4C3CAC3}"/>
          </ac:spMkLst>
        </pc:spChg>
        <pc:spChg chg="add mod">
          <ac:chgData name="Snediker, Sean" userId="S::sgsnedi@ilstu.edu::d97a2049-ab82-4925-85cb-34e38c5e923a" providerId="AD" clId="Web-{22321BB4-916E-4844-BC92-4A76CED98FD0}" dt="2021-10-29T01:43:34.262" v="1305" actId="20577"/>
          <ac:spMkLst>
            <pc:docMk/>
            <pc:sldMk cId="3659536000" sldId="261"/>
            <ac:spMk id="21" creationId="{B3E4A626-08A8-426C-AF9A-F7A3562FECAF}"/>
          </ac:spMkLst>
        </pc:spChg>
        <pc:picChg chg="add del mod ord modCrop">
          <ac:chgData name="Snediker, Sean" userId="S::sgsnedi@ilstu.edu::d97a2049-ab82-4925-85cb-34e38c5e923a" providerId="AD" clId="Web-{22321BB4-916E-4844-BC92-4A76CED98FD0}" dt="2021-10-29T01:36:52.793" v="1022"/>
          <ac:picMkLst>
            <pc:docMk/>
            <pc:sldMk cId="3659536000" sldId="261"/>
            <ac:picMk id="6" creationId="{5878704C-A86D-449C-9302-84025F7BA3CC}"/>
          </ac:picMkLst>
        </pc:picChg>
        <pc:picChg chg="add del mod ord modCrop">
          <ac:chgData name="Snediker, Sean" userId="S::sgsnedi@ilstu.edu::d97a2049-ab82-4925-85cb-34e38c5e923a" providerId="AD" clId="Web-{22321BB4-916E-4844-BC92-4A76CED98FD0}" dt="2021-10-29T01:37:10.090" v="1027"/>
          <ac:picMkLst>
            <pc:docMk/>
            <pc:sldMk cId="3659536000" sldId="261"/>
            <ac:picMk id="7" creationId="{0868CA54-245C-47A6-AA2C-A7D93BC5A155}"/>
          </ac:picMkLst>
        </pc:picChg>
        <pc:picChg chg="add mod ord modCrop">
          <ac:chgData name="Snediker, Sean" userId="S::sgsnedi@ilstu.edu::d97a2049-ab82-4925-85cb-34e38c5e923a" providerId="AD" clId="Web-{22321BB4-916E-4844-BC92-4A76CED98FD0}" dt="2021-10-29T01:40:19.668" v="1142" actId="1076"/>
          <ac:picMkLst>
            <pc:docMk/>
            <pc:sldMk cId="3659536000" sldId="261"/>
            <ac:picMk id="8" creationId="{D00089D7-948B-4F12-8A83-3C6BEB421D13}"/>
          </ac:picMkLst>
        </pc:picChg>
      </pc:sldChg>
      <pc:sldChg chg="new">
        <pc:chgData name="Snediker, Sean" userId="S::sgsnedi@ilstu.edu::d97a2049-ab82-4925-85cb-34e38c5e923a" providerId="AD" clId="Web-{22321BB4-916E-4844-BC92-4A76CED98FD0}" dt="2021-10-29T01:44:36.965" v="1306"/>
        <pc:sldMkLst>
          <pc:docMk/>
          <pc:sldMk cId="1988117996" sldId="262"/>
        </pc:sldMkLst>
      </pc:sldChg>
    </pc:docChg>
  </pc:docChgLst>
  <pc:docChgLst>
    <pc:chgData name="Snediker, Sean" userId="S::sgsnedi@ilstu.edu::d97a2049-ab82-4925-85cb-34e38c5e923a" providerId="AD" clId="Web-{E9215814-30D0-4F0D-8C5D-1391176C6749}"/>
    <pc:docChg chg="modSld">
      <pc:chgData name="Snediker, Sean" userId="S::sgsnedi@ilstu.edu::d97a2049-ab82-4925-85cb-34e38c5e923a" providerId="AD" clId="Web-{E9215814-30D0-4F0D-8C5D-1391176C6749}" dt="2021-11-03T20:53:05.635" v="215" actId="20577"/>
      <pc:docMkLst>
        <pc:docMk/>
      </pc:docMkLst>
      <pc:sldChg chg="modSp">
        <pc:chgData name="Snediker, Sean" userId="S::sgsnedi@ilstu.edu::d97a2049-ab82-4925-85cb-34e38c5e923a" providerId="AD" clId="Web-{E9215814-30D0-4F0D-8C5D-1391176C6749}" dt="2021-11-03T20:47:11.962" v="57" actId="20577"/>
        <pc:sldMkLst>
          <pc:docMk/>
          <pc:sldMk cId="3659536000" sldId="261"/>
        </pc:sldMkLst>
        <pc:spChg chg="mod">
          <ac:chgData name="Snediker, Sean" userId="S::sgsnedi@ilstu.edu::d97a2049-ab82-4925-85cb-34e38c5e923a" providerId="AD" clId="Web-{E9215814-30D0-4F0D-8C5D-1391176C6749}" dt="2021-11-03T20:47:11.962" v="57" actId="20577"/>
          <ac:spMkLst>
            <pc:docMk/>
            <pc:sldMk cId="3659536000" sldId="261"/>
            <ac:spMk id="21" creationId="{B3E4A626-08A8-426C-AF9A-F7A3562FECAF}"/>
          </ac:spMkLst>
        </pc:spChg>
      </pc:sldChg>
      <pc:sldChg chg="modSp">
        <pc:chgData name="Snediker, Sean" userId="S::sgsnedi@ilstu.edu::d97a2049-ab82-4925-85cb-34e38c5e923a" providerId="AD" clId="Web-{E9215814-30D0-4F0D-8C5D-1391176C6749}" dt="2021-11-03T20:53:05.635" v="215" actId="20577"/>
        <pc:sldMkLst>
          <pc:docMk/>
          <pc:sldMk cId="1988117996" sldId="262"/>
        </pc:sldMkLst>
        <pc:spChg chg="mod">
          <ac:chgData name="Snediker, Sean" userId="S::sgsnedi@ilstu.edu::d97a2049-ab82-4925-85cb-34e38c5e923a" providerId="AD" clId="Web-{E9215814-30D0-4F0D-8C5D-1391176C6749}" dt="2021-11-03T20:53:05.635" v="215" actId="20577"/>
          <ac:spMkLst>
            <pc:docMk/>
            <pc:sldMk cId="1988117996" sldId="262"/>
            <ac:spMk id="15" creationId="{2443F9AD-F457-4B10-BD0C-B6BE5DC8E7CF}"/>
          </ac:spMkLst>
        </pc:spChg>
      </pc:sldChg>
      <pc:sldChg chg="modSp">
        <pc:chgData name="Snediker, Sean" userId="S::sgsnedi@ilstu.edu::d97a2049-ab82-4925-85cb-34e38c5e923a" providerId="AD" clId="Web-{E9215814-30D0-4F0D-8C5D-1391176C6749}" dt="2021-11-03T20:51:45.369" v="200" actId="20577"/>
        <pc:sldMkLst>
          <pc:docMk/>
          <pc:sldMk cId="2472449252" sldId="264"/>
        </pc:sldMkLst>
        <pc:spChg chg="mod">
          <ac:chgData name="Snediker, Sean" userId="S::sgsnedi@ilstu.edu::d97a2049-ab82-4925-85cb-34e38c5e923a" providerId="AD" clId="Web-{E9215814-30D0-4F0D-8C5D-1391176C6749}" dt="2021-11-03T20:51:45.369" v="200" actId="20577"/>
          <ac:spMkLst>
            <pc:docMk/>
            <pc:sldMk cId="2472449252" sldId="264"/>
            <ac:spMk id="26" creationId="{BFD444E7-9A9C-4F28-B96C-11341CF56249}"/>
          </ac:spMkLst>
        </pc:spChg>
      </pc:sldChg>
      <pc:sldChg chg="modSp">
        <pc:chgData name="Snediker, Sean" userId="S::sgsnedi@ilstu.edu::d97a2049-ab82-4925-85cb-34e38c5e923a" providerId="AD" clId="Web-{E9215814-30D0-4F0D-8C5D-1391176C6749}" dt="2021-11-03T20:49:01.947" v="63" actId="1076"/>
        <pc:sldMkLst>
          <pc:docMk/>
          <pc:sldMk cId="2092632889" sldId="267"/>
        </pc:sldMkLst>
        <pc:spChg chg="mod">
          <ac:chgData name="Snediker, Sean" userId="S::sgsnedi@ilstu.edu::d97a2049-ab82-4925-85cb-34e38c5e923a" providerId="AD" clId="Web-{E9215814-30D0-4F0D-8C5D-1391176C6749}" dt="2021-11-03T20:48:58.464" v="62" actId="1076"/>
          <ac:spMkLst>
            <pc:docMk/>
            <pc:sldMk cId="2092632889" sldId="267"/>
            <ac:spMk id="2" creationId="{A528A962-C8FD-461B-B2C6-A8EC72BCE3E2}"/>
          </ac:spMkLst>
        </pc:spChg>
        <pc:spChg chg="mod">
          <ac:chgData name="Snediker, Sean" userId="S::sgsnedi@ilstu.edu::d97a2049-ab82-4925-85cb-34e38c5e923a" providerId="AD" clId="Web-{E9215814-30D0-4F0D-8C5D-1391176C6749}" dt="2021-11-03T20:49:01.947" v="63" actId="1076"/>
          <ac:spMkLst>
            <pc:docMk/>
            <pc:sldMk cId="2092632889" sldId="267"/>
            <ac:spMk id="3" creationId="{986218AF-F8CE-44D2-95E8-41A0A06EED48}"/>
          </ac:spMkLst>
        </pc:spChg>
      </pc:sldChg>
      <pc:sldChg chg="modSp">
        <pc:chgData name="Snediker, Sean" userId="S::sgsnedi@ilstu.edu::d97a2049-ab82-4925-85cb-34e38c5e923a" providerId="AD" clId="Web-{E9215814-30D0-4F0D-8C5D-1391176C6749}" dt="2021-11-03T20:52:25.056" v="212" actId="20577"/>
        <pc:sldMkLst>
          <pc:docMk/>
          <pc:sldMk cId="2225450835" sldId="268"/>
        </pc:sldMkLst>
        <pc:spChg chg="mod">
          <ac:chgData name="Snediker, Sean" userId="S::sgsnedi@ilstu.edu::d97a2049-ab82-4925-85cb-34e38c5e923a" providerId="AD" clId="Web-{E9215814-30D0-4F0D-8C5D-1391176C6749}" dt="2021-11-03T20:52:25.056" v="212" actId="20577"/>
          <ac:spMkLst>
            <pc:docMk/>
            <pc:sldMk cId="2225450835" sldId="268"/>
            <ac:spMk id="3" creationId="{2DF0861B-E0B0-4E6A-987B-038BCC011A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1pPr>
            <a:lvl2pPr marL="914400" marR="0" lvl="1" indent="-22860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2pPr>
            <a:lvl3pPr marL="1371600" marR="0" lvl="2" indent="-22860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3pPr>
            <a:lvl4pPr marL="1828800" marR="0" lvl="3" indent="-22860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4pPr>
            <a:lvl5pPr marL="2286000" marR="0" lvl="4" indent="-22860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Source Sans Pro"/>
              <a:buNone/>
            </a:pPr>
            <a:r>
              <a:rPr lang="en-US"/>
              <a:t>© Copyright </a:t>
            </a:r>
            <a:r>
              <a:rPr lang="en-US" b="1"/>
              <a:t>PresentationGO.com</a:t>
            </a:r>
            <a:r>
              <a:rPr lang="en-US"/>
              <a:t> – The free PowerPoint and Google Slides template library</a:t>
            </a:r>
            <a:endParaRPr/>
          </a:p>
        </p:txBody>
      </p:sp>
      <p:sp>
        <p:nvSpPr>
          <p:cNvPr id="153" name="Google Shape;15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Source Sans Pro"/>
              <a:buNone/>
            </a:pPr>
            <a:r>
              <a:rPr lang="en-US"/>
              <a:t>© Copyright </a:t>
            </a:r>
            <a:r>
              <a:rPr lang="en-US" b="1"/>
              <a:t>PresentationGO.com</a:t>
            </a:r>
            <a:r>
              <a:rPr lang="en-US"/>
              <a:t> – The free PowerPoint and Google Slides template library</a:t>
            </a:r>
            <a:endParaRPr/>
          </a:p>
        </p:txBody>
      </p:sp>
      <p:sp>
        <p:nvSpPr>
          <p:cNvPr id="160" name="Google Shape;16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Image: </a:t>
            </a:r>
            <a:r>
              <a:rPr lang="en-US"/>
              <a:t>https://www.boss.info/global/products/rc-505/</a:t>
            </a:r>
            <a:endParaRPr lang="en-US">
              <a:latin typeface="Calibri"/>
              <a:cs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4</a:t>
            </a:fld>
            <a:endParaRPr lang="en-US" sz="1200" b="0" i="0" u="none" strike="noStrike" cap="none">
              <a:solidFill>
                <a:schemeClr val="dk1"/>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683786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resentationgo.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
          <p:cNvSpPr txBox="1">
            <a:spLocks noGrp="1"/>
          </p:cNvSpPr>
          <p:nvPr>
            <p:ph type="ctrTitle"/>
          </p:nvPr>
        </p:nvSpPr>
        <p:spPr>
          <a:xfrm>
            <a:off x="18823" y="1380068"/>
            <a:ext cx="5108199" cy="2616199"/>
          </a:xfrm>
          <a:prstGeom prst="rect">
            <a:avLst/>
          </a:prstGeom>
          <a:noFill/>
          <a:ln>
            <a:noFill/>
          </a:ln>
        </p:spPr>
        <p:txBody>
          <a:bodyPr spcFirstLastPara="1" wrap="square" lIns="91425" tIns="45700" rIns="365750" bIns="45700" anchor="b" anchorCtr="0">
            <a:noAutofit/>
          </a:bodyPr>
          <a:lstStyle>
            <a:lvl1pPr lvl="0" algn="r">
              <a:spcBef>
                <a:spcPts val="0"/>
              </a:spcBef>
              <a:spcAft>
                <a:spcPts val="0"/>
              </a:spcAft>
              <a:buClr>
                <a:schemeClr val="dk1"/>
              </a:buClr>
              <a:buSzPts val="5400"/>
              <a:buFont typeface="Source Sans Pro"/>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ubTitle" idx="1"/>
          </p:nvPr>
        </p:nvSpPr>
        <p:spPr>
          <a:xfrm>
            <a:off x="18823" y="3996267"/>
            <a:ext cx="5108199" cy="1388534"/>
          </a:xfrm>
          <a:prstGeom prst="rect">
            <a:avLst/>
          </a:prstGeom>
          <a:noFill/>
          <a:ln>
            <a:noFill/>
          </a:ln>
        </p:spPr>
        <p:txBody>
          <a:bodyPr spcFirstLastPara="1" wrap="square" lIns="91425" tIns="45700" rIns="365750" bIns="45700" anchor="t" anchorCtr="0">
            <a:noAutofit/>
          </a:bodyPr>
          <a:lstStyle>
            <a:lvl1pPr lvl="0" algn="r">
              <a:spcBef>
                <a:spcPts val="420"/>
              </a:spcBef>
              <a:spcAft>
                <a:spcPts val="0"/>
              </a:spcAft>
              <a:buSzPts val="3045"/>
              <a:buNone/>
              <a:defRPr sz="2100">
                <a:solidFill>
                  <a:schemeClr val="accent2"/>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0" name="Google Shape;30;p2"/>
          <p:cNvSpPr txBox="1">
            <a:spLocks noGrp="1"/>
          </p:cNvSpPr>
          <p:nvPr>
            <p:ph type="dt" idx="10"/>
          </p:nvPr>
        </p:nvSpPr>
        <p:spPr>
          <a:xfrm>
            <a:off x="18290" y="5883275"/>
            <a:ext cx="1143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ftr" idx="11"/>
          </p:nvPr>
        </p:nvSpPr>
        <p:spPr>
          <a:xfrm>
            <a:off x="1309080" y="5883275"/>
            <a:ext cx="31250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sldNum" idx="12"/>
          </p:nvPr>
        </p:nvSpPr>
        <p:spPr>
          <a:xfrm>
            <a:off x="4580295"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grpSp>
        <p:nvGrpSpPr>
          <p:cNvPr id="33" name="Google Shape;33;p2"/>
          <p:cNvGrpSpPr/>
          <p:nvPr/>
        </p:nvGrpSpPr>
        <p:grpSpPr>
          <a:xfrm>
            <a:off x="5524500" y="-1"/>
            <a:ext cx="6667501" cy="6858001"/>
            <a:chOff x="5524500" y="-1"/>
            <a:chExt cx="6667501" cy="6858001"/>
          </a:xfrm>
        </p:grpSpPr>
        <p:sp>
          <p:nvSpPr>
            <p:cNvPr id="34" name="Google Shape;34;p2"/>
            <p:cNvSpPr/>
            <p:nvPr/>
          </p:nvSpPr>
          <p:spPr>
            <a:xfrm>
              <a:off x="5545246" y="5884091"/>
              <a:ext cx="2249901" cy="973909"/>
            </a:xfrm>
            <a:custGeom>
              <a:avLst/>
              <a:gdLst/>
              <a:ahLst/>
              <a:cxnLst/>
              <a:rect l="l" t="t" r="r" b="b"/>
              <a:pathLst>
                <a:path w="2249901" h="973909" extrusionOk="0">
                  <a:moveTo>
                    <a:pt x="1159556" y="0"/>
                  </a:moveTo>
                  <a:lnTo>
                    <a:pt x="2249901" y="0"/>
                  </a:lnTo>
                  <a:lnTo>
                    <a:pt x="2249901" y="973909"/>
                  </a:lnTo>
                  <a:lnTo>
                    <a:pt x="0" y="973909"/>
                  </a:lnTo>
                  <a:lnTo>
                    <a:pt x="3062" y="943561"/>
                  </a:lnTo>
                  <a:lnTo>
                    <a:pt x="3234" y="942430"/>
                  </a:lnTo>
                  <a:cubicBezTo>
                    <a:pt x="113293" y="404586"/>
                    <a:pt x="589176" y="0"/>
                    <a:pt x="115955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35" name="Google Shape;35;p2"/>
            <p:cNvSpPr/>
            <p:nvPr/>
          </p:nvSpPr>
          <p:spPr>
            <a:xfrm>
              <a:off x="7288380" y="1"/>
              <a:ext cx="4903619" cy="1614199"/>
            </a:xfrm>
            <a:custGeom>
              <a:avLst/>
              <a:gdLst/>
              <a:ahLst/>
              <a:cxnLst/>
              <a:rect l="l" t="t" r="r" b="b"/>
              <a:pathLst>
                <a:path w="4903619" h="1614199" extrusionOk="0">
                  <a:moveTo>
                    <a:pt x="506767" y="0"/>
                  </a:moveTo>
                  <a:lnTo>
                    <a:pt x="506768" y="0"/>
                  </a:lnTo>
                  <a:lnTo>
                    <a:pt x="4903619" y="0"/>
                  </a:lnTo>
                  <a:lnTo>
                    <a:pt x="4903619" y="1614180"/>
                  </a:lnTo>
                  <a:lnTo>
                    <a:pt x="4903619" y="1614198"/>
                  </a:lnTo>
                  <a:lnTo>
                    <a:pt x="1677820" y="1614198"/>
                  </a:lnTo>
                  <a:lnTo>
                    <a:pt x="1677820" y="1614199"/>
                  </a:lnTo>
                  <a:lnTo>
                    <a:pt x="548478" y="1614199"/>
                  </a:lnTo>
                  <a:cubicBezTo>
                    <a:pt x="366355" y="1614199"/>
                    <a:pt x="195007" y="1568061"/>
                    <a:pt x="45485" y="1486837"/>
                  </a:cubicBezTo>
                  <a:lnTo>
                    <a:pt x="2" y="1459205"/>
                  </a:lnTo>
                  <a:lnTo>
                    <a:pt x="41522" y="1433981"/>
                  </a:lnTo>
                  <a:cubicBezTo>
                    <a:pt x="48442" y="1429777"/>
                    <a:pt x="48440" y="1429777"/>
                    <a:pt x="41520" y="1433981"/>
                  </a:cubicBezTo>
                  <a:lnTo>
                    <a:pt x="0" y="1459205"/>
                  </a:lnTo>
                  <a:lnTo>
                    <a:pt x="50676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36" name="Google Shape;36;p2"/>
            <p:cNvSpPr/>
            <p:nvPr/>
          </p:nvSpPr>
          <p:spPr>
            <a:xfrm>
              <a:off x="5524500" y="-1"/>
              <a:ext cx="2470764" cy="4407402"/>
            </a:xfrm>
            <a:custGeom>
              <a:avLst/>
              <a:gdLst/>
              <a:ahLst/>
              <a:cxnLst/>
              <a:rect l="l" t="t" r="r" b="b"/>
              <a:pathLst>
                <a:path w="2470764" h="4407402" extrusionOk="0">
                  <a:moveTo>
                    <a:pt x="1" y="0"/>
                  </a:moveTo>
                  <a:lnTo>
                    <a:pt x="1257112" y="0"/>
                  </a:lnTo>
                  <a:lnTo>
                    <a:pt x="1257112" y="2"/>
                  </a:lnTo>
                  <a:lnTo>
                    <a:pt x="1763881" y="1459207"/>
                  </a:lnTo>
                  <a:lnTo>
                    <a:pt x="1763880" y="1459206"/>
                  </a:lnTo>
                  <a:lnTo>
                    <a:pt x="1718396" y="1486838"/>
                  </a:lnTo>
                  <a:cubicBezTo>
                    <a:pt x="1598778" y="1551817"/>
                    <a:pt x="1465192" y="1594341"/>
                    <a:pt x="1323295" y="1608752"/>
                  </a:cubicBezTo>
                  <a:lnTo>
                    <a:pt x="1215432" y="1614199"/>
                  </a:lnTo>
                  <a:lnTo>
                    <a:pt x="2042982" y="1614199"/>
                  </a:lnTo>
                  <a:cubicBezTo>
                    <a:pt x="2279239" y="1614199"/>
                    <a:pt x="2470764" y="1805724"/>
                    <a:pt x="2470764" y="2041981"/>
                  </a:cubicBezTo>
                  <a:lnTo>
                    <a:pt x="2470764" y="3753058"/>
                  </a:lnTo>
                  <a:cubicBezTo>
                    <a:pt x="2470764" y="3989315"/>
                    <a:pt x="2279239" y="4180840"/>
                    <a:pt x="2042982" y="4180840"/>
                  </a:cubicBezTo>
                  <a:lnTo>
                    <a:pt x="22254" y="4180840"/>
                  </a:lnTo>
                  <a:lnTo>
                    <a:pt x="6094" y="4286723"/>
                  </a:lnTo>
                  <a:cubicBezTo>
                    <a:pt x="2064" y="4326401"/>
                    <a:pt x="0" y="4366661"/>
                    <a:pt x="0" y="4407402"/>
                  </a:cubicBezTo>
                  <a:lnTo>
                    <a:pt x="0" y="2420650"/>
                  </a:lnTo>
                  <a:cubicBezTo>
                    <a:pt x="0" y="2003096"/>
                    <a:pt x="317338" y="1659661"/>
                    <a:pt x="723996" y="1618363"/>
                  </a:cubicBezTo>
                  <a:lnTo>
                    <a:pt x="806431" y="1614200"/>
                  </a:lnTo>
                  <a:lnTo>
                    <a:pt x="1055247" y="1614198"/>
                  </a:lnTo>
                  <a:cubicBezTo>
                    <a:pt x="472451" y="1614198"/>
                    <a:pt x="1" y="1141749"/>
                    <a:pt x="1" y="558953"/>
                  </a:cubicBezTo>
                  <a:lnTo>
                    <a:pt x="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37" name="Google Shape;37;p2"/>
            <p:cNvSpPr/>
            <p:nvPr/>
          </p:nvSpPr>
          <p:spPr>
            <a:xfrm>
              <a:off x="5524502" y="3227101"/>
              <a:ext cx="6667499" cy="3630899"/>
            </a:xfrm>
            <a:custGeom>
              <a:avLst/>
              <a:gdLst/>
              <a:ahLst/>
              <a:cxnLst/>
              <a:rect l="l" t="t" r="r" b="b"/>
              <a:pathLst>
                <a:path w="6667499" h="3630899" extrusionOk="0">
                  <a:moveTo>
                    <a:pt x="1180301" y="0"/>
                  </a:moveTo>
                  <a:lnTo>
                    <a:pt x="5901368" y="0"/>
                  </a:lnTo>
                  <a:cubicBezTo>
                    <a:pt x="6186558" y="0"/>
                    <a:pt x="6448124" y="101147"/>
                    <a:pt x="6652150" y="269524"/>
                  </a:cubicBezTo>
                  <a:lnTo>
                    <a:pt x="6667499" y="283474"/>
                  </a:lnTo>
                  <a:lnTo>
                    <a:pt x="6667499" y="3630899"/>
                  </a:lnTo>
                  <a:lnTo>
                    <a:pt x="2726200" y="3630899"/>
                  </a:lnTo>
                  <a:lnTo>
                    <a:pt x="2726200" y="2656991"/>
                  </a:lnTo>
                  <a:lnTo>
                    <a:pt x="2270645" y="2656991"/>
                  </a:lnTo>
                  <a:lnTo>
                    <a:pt x="1318288" y="2656991"/>
                  </a:lnTo>
                  <a:lnTo>
                    <a:pt x="1180300" y="2656991"/>
                  </a:lnTo>
                  <a:cubicBezTo>
                    <a:pt x="966408" y="2656991"/>
                    <a:pt x="765804" y="2713886"/>
                    <a:pt x="592797" y="2813368"/>
                  </a:cubicBezTo>
                  <a:lnTo>
                    <a:pt x="551816" y="2841766"/>
                  </a:lnTo>
                  <a:lnTo>
                    <a:pt x="550921" y="2842272"/>
                  </a:lnTo>
                  <a:lnTo>
                    <a:pt x="592797" y="2813271"/>
                  </a:lnTo>
                  <a:cubicBezTo>
                    <a:pt x="765804" y="2713850"/>
                    <a:pt x="966408" y="2656990"/>
                    <a:pt x="1180301" y="2656990"/>
                  </a:cubicBezTo>
                  <a:cubicBezTo>
                    <a:pt x="609920" y="2656990"/>
                    <a:pt x="134037" y="2252404"/>
                    <a:pt x="23979" y="1714560"/>
                  </a:cubicBezTo>
                  <a:lnTo>
                    <a:pt x="0" y="1476698"/>
                  </a:lnTo>
                  <a:lnTo>
                    <a:pt x="0" y="1180302"/>
                  </a:lnTo>
                  <a:cubicBezTo>
                    <a:pt x="0" y="528439"/>
                    <a:pt x="528439" y="0"/>
                    <a:pt x="118030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38" name="Google Shape;38;p2"/>
            <p:cNvSpPr/>
            <p:nvPr/>
          </p:nvSpPr>
          <p:spPr>
            <a:xfrm>
              <a:off x="6739922" y="1614200"/>
              <a:ext cx="5452078" cy="5243800"/>
            </a:xfrm>
            <a:custGeom>
              <a:avLst/>
              <a:gdLst/>
              <a:ahLst/>
              <a:cxnLst/>
              <a:rect l="l" t="t" r="r" b="b"/>
              <a:pathLst>
                <a:path w="5452078" h="5243800" extrusionOk="0">
                  <a:moveTo>
                    <a:pt x="2226278" y="0"/>
                  </a:moveTo>
                  <a:lnTo>
                    <a:pt x="5452078" y="0"/>
                  </a:lnTo>
                  <a:lnTo>
                    <a:pt x="5452078" y="1"/>
                  </a:lnTo>
                  <a:cubicBezTo>
                    <a:pt x="5452078" y="890781"/>
                    <a:pt x="4729958" y="1612901"/>
                    <a:pt x="3839178" y="1612901"/>
                  </a:cubicBezTo>
                  <a:lnTo>
                    <a:pt x="3838855" y="1612917"/>
                  </a:lnTo>
                  <a:lnTo>
                    <a:pt x="3838855" y="1612917"/>
                  </a:lnTo>
                  <a:lnTo>
                    <a:pt x="3839178" y="1612902"/>
                  </a:lnTo>
                  <a:lnTo>
                    <a:pt x="3839178" y="3996642"/>
                  </a:lnTo>
                  <a:cubicBezTo>
                    <a:pt x="3839178" y="4393932"/>
                    <a:pt x="3839179" y="3951101"/>
                    <a:pt x="3839179" y="3996643"/>
                  </a:cubicBezTo>
                  <a:lnTo>
                    <a:pt x="3839179" y="4269892"/>
                  </a:lnTo>
                  <a:lnTo>
                    <a:pt x="3839178" y="4269892"/>
                  </a:lnTo>
                  <a:cubicBezTo>
                    <a:pt x="3839171" y="4269892"/>
                    <a:pt x="3839165" y="4269891"/>
                    <a:pt x="3839158" y="4269891"/>
                  </a:cubicBezTo>
                  <a:lnTo>
                    <a:pt x="2783933" y="4269891"/>
                  </a:lnTo>
                  <a:cubicBezTo>
                    <a:pt x="3293880" y="4269891"/>
                    <a:pt x="3719342" y="4631610"/>
                    <a:pt x="3817739" y="5112468"/>
                  </a:cubicBezTo>
                  <a:lnTo>
                    <a:pt x="3830979" y="5243800"/>
                  </a:lnTo>
                  <a:lnTo>
                    <a:pt x="1632553" y="5243800"/>
                  </a:lnTo>
                  <a:lnTo>
                    <a:pt x="1311899" y="5243800"/>
                  </a:lnTo>
                  <a:lnTo>
                    <a:pt x="1311860" y="5243800"/>
                  </a:lnTo>
                  <a:lnTo>
                    <a:pt x="1055226" y="5243800"/>
                  </a:lnTo>
                  <a:lnTo>
                    <a:pt x="1055225" y="5243800"/>
                  </a:lnTo>
                  <a:lnTo>
                    <a:pt x="1055225" y="2510126"/>
                  </a:lnTo>
                  <a:lnTo>
                    <a:pt x="1055226" y="2510126"/>
                  </a:lnTo>
                  <a:lnTo>
                    <a:pt x="1055226" y="1612901"/>
                  </a:lnTo>
                  <a:lnTo>
                    <a:pt x="1055225" y="1612901"/>
                  </a:lnTo>
                  <a:lnTo>
                    <a:pt x="1055225" y="1055245"/>
                  </a:lnTo>
                  <a:cubicBezTo>
                    <a:pt x="1055225" y="508874"/>
                    <a:pt x="639987" y="59487"/>
                    <a:pt x="107873" y="5448"/>
                  </a:cubicBezTo>
                  <a:lnTo>
                    <a:pt x="0" y="1"/>
                  </a:lnTo>
                  <a:lnTo>
                    <a:pt x="2226278" y="1"/>
                  </a:lnTo>
                  <a:lnTo>
                    <a:pt x="2226278"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39" name="Google Shape;39;p2"/>
            <p:cNvSpPr/>
            <p:nvPr/>
          </p:nvSpPr>
          <p:spPr>
            <a:xfrm>
              <a:off x="10579101" y="3227100"/>
              <a:ext cx="1328495" cy="2656991"/>
            </a:xfrm>
            <a:custGeom>
              <a:avLst/>
              <a:gdLst/>
              <a:ahLst/>
              <a:cxnLst/>
              <a:rect l="l" t="t" r="r" b="b"/>
              <a:pathLst>
                <a:path w="1328495" h="2656991" extrusionOk="0">
                  <a:moveTo>
                    <a:pt x="0" y="0"/>
                  </a:moveTo>
                  <a:cubicBezTo>
                    <a:pt x="733708" y="0"/>
                    <a:pt x="1328495" y="594787"/>
                    <a:pt x="1328495" y="1328495"/>
                  </a:cubicBezTo>
                  <a:lnTo>
                    <a:pt x="0" y="2656991"/>
                  </a:lnTo>
                  <a:lnTo>
                    <a:pt x="0" y="2383741"/>
                  </a:lnTo>
                  <a:lnTo>
                    <a:pt x="0" y="238374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0" name="Google Shape;40;p2"/>
            <p:cNvSpPr/>
            <p:nvPr/>
          </p:nvSpPr>
          <p:spPr>
            <a:xfrm>
              <a:off x="6846494" y="4960693"/>
              <a:ext cx="948653" cy="1897306"/>
            </a:xfrm>
            <a:custGeom>
              <a:avLst/>
              <a:gdLst/>
              <a:ahLst/>
              <a:cxnLst/>
              <a:rect l="l" t="t" r="r" b="b"/>
              <a:pathLst>
                <a:path w="948653" h="1897306" extrusionOk="0">
                  <a:moveTo>
                    <a:pt x="948653" y="0"/>
                  </a:moveTo>
                  <a:lnTo>
                    <a:pt x="948653" y="1897306"/>
                  </a:lnTo>
                  <a:cubicBezTo>
                    <a:pt x="424726" y="1897306"/>
                    <a:pt x="0" y="1472580"/>
                    <a:pt x="0" y="948653"/>
                  </a:cubicBezTo>
                  <a:cubicBezTo>
                    <a:pt x="0" y="424726"/>
                    <a:pt x="424726" y="0"/>
                    <a:pt x="94865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1" name="Google Shape;41;p2"/>
            <p:cNvSpPr/>
            <p:nvPr/>
          </p:nvSpPr>
          <p:spPr>
            <a:xfrm>
              <a:off x="7795147" y="4960693"/>
              <a:ext cx="948653" cy="1897306"/>
            </a:xfrm>
            <a:custGeom>
              <a:avLst/>
              <a:gdLst/>
              <a:ahLst/>
              <a:cxnLst/>
              <a:rect l="l" t="t" r="r" b="b"/>
              <a:pathLst>
                <a:path w="948653" h="1897306" extrusionOk="0">
                  <a:moveTo>
                    <a:pt x="0" y="0"/>
                  </a:moveTo>
                  <a:cubicBezTo>
                    <a:pt x="523927" y="0"/>
                    <a:pt x="948653" y="424726"/>
                    <a:pt x="948653" y="948653"/>
                  </a:cubicBezTo>
                  <a:cubicBezTo>
                    <a:pt x="948653" y="1472580"/>
                    <a:pt x="523927" y="1897306"/>
                    <a:pt x="0" y="1897306"/>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2" name="Google Shape;42;p2"/>
            <p:cNvSpPr/>
            <p:nvPr/>
          </p:nvSpPr>
          <p:spPr>
            <a:xfrm>
              <a:off x="8966200" y="1614200"/>
              <a:ext cx="1612900" cy="1612900"/>
            </a:xfrm>
            <a:custGeom>
              <a:avLst/>
              <a:gdLst/>
              <a:ahLst/>
              <a:cxnLst/>
              <a:rect l="l" t="t" r="r" b="b"/>
              <a:pathLst>
                <a:path w="1612900" h="1612900" extrusionOk="0">
                  <a:moveTo>
                    <a:pt x="0" y="0"/>
                  </a:moveTo>
                  <a:lnTo>
                    <a:pt x="432598" y="0"/>
                  </a:lnTo>
                  <a:cubicBezTo>
                    <a:pt x="1084461" y="0"/>
                    <a:pt x="1612900" y="528439"/>
                    <a:pt x="1612900" y="1180302"/>
                  </a:cubicBezTo>
                  <a:lnTo>
                    <a:pt x="1612900" y="1612900"/>
                  </a:lnTo>
                  <a:cubicBezTo>
                    <a:pt x="722120" y="1612900"/>
                    <a:pt x="0" y="8907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3" name="Google Shape;43;p2"/>
            <p:cNvSpPr/>
            <p:nvPr/>
          </p:nvSpPr>
          <p:spPr>
            <a:xfrm>
              <a:off x="8966200" y="1300"/>
              <a:ext cx="3225800" cy="1612899"/>
            </a:xfrm>
            <a:custGeom>
              <a:avLst/>
              <a:gdLst/>
              <a:ahLst/>
              <a:cxnLst/>
              <a:rect l="l" t="t" r="r" b="b"/>
              <a:pathLst>
                <a:path w="3225800" h="1612899" extrusionOk="0">
                  <a:moveTo>
                    <a:pt x="1612900" y="0"/>
                  </a:moveTo>
                  <a:cubicBezTo>
                    <a:pt x="2448006" y="0"/>
                    <a:pt x="3134876" y="634676"/>
                    <a:pt x="3217473" y="1447990"/>
                  </a:cubicBezTo>
                  <a:lnTo>
                    <a:pt x="3225800" y="1612899"/>
                  </a:lnTo>
                  <a:lnTo>
                    <a:pt x="0" y="1612899"/>
                  </a:lnTo>
                  <a:lnTo>
                    <a:pt x="8327" y="1447990"/>
                  </a:lnTo>
                  <a:cubicBezTo>
                    <a:pt x="90924" y="634676"/>
                    <a:pt x="777794" y="0"/>
                    <a:pt x="161290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4" name="Google Shape;44;p2"/>
            <p:cNvSpPr/>
            <p:nvPr/>
          </p:nvSpPr>
          <p:spPr>
            <a:xfrm>
              <a:off x="9250605" y="3227101"/>
              <a:ext cx="1328496" cy="2656990"/>
            </a:xfrm>
            <a:custGeom>
              <a:avLst/>
              <a:gdLst/>
              <a:ahLst/>
              <a:cxnLst/>
              <a:rect l="l" t="t" r="r" b="b"/>
              <a:pathLst>
                <a:path w="1328496" h="2656990" extrusionOk="0">
                  <a:moveTo>
                    <a:pt x="1328495" y="0"/>
                  </a:moveTo>
                  <a:lnTo>
                    <a:pt x="1328495" y="2383740"/>
                  </a:lnTo>
                  <a:cubicBezTo>
                    <a:pt x="1328495" y="2781030"/>
                    <a:pt x="1328496" y="2338199"/>
                    <a:pt x="1328496" y="2383741"/>
                  </a:cubicBezTo>
                  <a:lnTo>
                    <a:pt x="1328496" y="2656990"/>
                  </a:lnTo>
                  <a:lnTo>
                    <a:pt x="1328495" y="2656990"/>
                  </a:lnTo>
                  <a:cubicBezTo>
                    <a:pt x="594787" y="2656990"/>
                    <a:pt x="0" y="2062203"/>
                    <a:pt x="0" y="1328495"/>
                  </a:cubicBezTo>
                  <a:cubicBezTo>
                    <a:pt x="0" y="594787"/>
                    <a:pt x="594787" y="0"/>
                    <a:pt x="1328495"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5" name="Google Shape;45;p2"/>
            <p:cNvSpPr/>
            <p:nvPr/>
          </p:nvSpPr>
          <p:spPr>
            <a:xfrm>
              <a:off x="6781612" y="1"/>
              <a:ext cx="1013536" cy="1459205"/>
            </a:xfrm>
            <a:custGeom>
              <a:avLst/>
              <a:gdLst/>
              <a:ahLst/>
              <a:cxnLst/>
              <a:rect l="l" t="t" r="r" b="b"/>
              <a:pathLst>
                <a:path w="1013536" h="1459205" extrusionOk="0">
                  <a:moveTo>
                    <a:pt x="0" y="0"/>
                  </a:moveTo>
                  <a:lnTo>
                    <a:pt x="1013536" y="0"/>
                  </a:lnTo>
                  <a:lnTo>
                    <a:pt x="1013536" y="558955"/>
                  </a:lnTo>
                  <a:cubicBezTo>
                    <a:pt x="1013536" y="923202"/>
                    <a:pt x="828985" y="1244346"/>
                    <a:pt x="548289" y="1433981"/>
                  </a:cubicBezTo>
                  <a:lnTo>
                    <a:pt x="506769" y="1459205"/>
                  </a:lnTo>
                  <a:lnTo>
                    <a:pt x="465248" y="1433980"/>
                  </a:lnTo>
                  <a:cubicBezTo>
                    <a:pt x="184552" y="1244345"/>
                    <a:pt x="0" y="923201"/>
                    <a:pt x="0" y="5589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46" name="Google Shape;46;p2"/>
            <p:cNvSpPr/>
            <p:nvPr/>
          </p:nvSpPr>
          <p:spPr>
            <a:xfrm>
              <a:off x="10579101" y="4555596"/>
              <a:ext cx="1328495" cy="1328495"/>
            </a:xfrm>
            <a:custGeom>
              <a:avLst/>
              <a:gdLst/>
              <a:ahLst/>
              <a:cxnLst/>
              <a:rect l="l" t="t" r="r" b="b"/>
              <a:pathLst>
                <a:path w="1328495" h="1328495" extrusionOk="0">
                  <a:moveTo>
                    <a:pt x="1055245" y="0"/>
                  </a:moveTo>
                  <a:lnTo>
                    <a:pt x="1328495" y="0"/>
                  </a:lnTo>
                  <a:cubicBezTo>
                    <a:pt x="1328495" y="733708"/>
                    <a:pt x="733708" y="1328495"/>
                    <a:pt x="0" y="1328495"/>
                  </a:cubicBezTo>
                  <a:lnTo>
                    <a:pt x="0" y="1055245"/>
                  </a:lnTo>
                  <a:cubicBezTo>
                    <a:pt x="0" y="472449"/>
                    <a:pt x="472449" y="0"/>
                    <a:pt x="105524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grpSp>
      <p:sp>
        <p:nvSpPr>
          <p:cNvPr id="47" name="Google Shape;47;p2"/>
          <p:cNvSpPr/>
          <p:nvPr/>
        </p:nvSpPr>
        <p:spPr>
          <a:xfrm>
            <a:off x="-12701" y="7007226"/>
            <a:ext cx="1661032"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a:solidFill>
                  <a:schemeClr val="accent1"/>
                </a:solidFill>
                <a:latin typeface="Open Sans"/>
                <a:ea typeface="Open Sans"/>
                <a:cs typeface="Open Sans"/>
                <a:sym typeface="Open Sans"/>
              </a:rPr>
              <a:t>© </a:t>
            </a:r>
            <a:r>
              <a:rPr lang="en-US" sz="1100" b="0" i="0" u="sng" strike="noStrike">
                <a:solidFill>
                  <a:schemeClr val="hlink"/>
                </a:solidFill>
                <a:latin typeface="Open Sans"/>
                <a:ea typeface="Open Sans"/>
                <a:cs typeface="Open Sans"/>
                <a:sym typeface="Open Sans"/>
                <a:hlinkClick r:id="rId2"/>
              </a:rPr>
              <a:t>presentationgo.com</a:t>
            </a:r>
            <a:endParaRPr sz="1100">
              <a:solidFill>
                <a:schemeClr val="accent1"/>
              </a:solidFill>
              <a:latin typeface="Source Sans Pro"/>
              <a:ea typeface="Source Sans Pro"/>
              <a:cs typeface="Source Sans Pro"/>
              <a:sym typeface="Source Sans Pro"/>
            </a:endParaRPr>
          </a:p>
        </p:txBody>
      </p:sp>
      <p:grpSp>
        <p:nvGrpSpPr>
          <p:cNvPr id="48" name="Google Shape;48;p2"/>
          <p:cNvGrpSpPr/>
          <p:nvPr/>
        </p:nvGrpSpPr>
        <p:grpSpPr>
          <a:xfrm>
            <a:off x="-1654908" y="-16654"/>
            <a:ext cx="1569183" cy="612144"/>
            <a:chOff x="-2096383" y="21447"/>
            <a:chExt cx="1569183" cy="612144"/>
          </a:xfrm>
        </p:grpSpPr>
        <p:sp>
          <p:nvSpPr>
            <p:cNvPr id="49" name="Google Shape;49;p2"/>
            <p:cNvSpPr txBox="1"/>
            <p:nvPr/>
          </p:nvSpPr>
          <p:spPr>
            <a:xfrm>
              <a:off x="-2096383" y="21447"/>
              <a:ext cx="365806"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By:</a:t>
              </a:r>
              <a:endParaRPr/>
            </a:p>
          </p:txBody>
        </p:sp>
        <p:sp>
          <p:nvSpPr>
            <p:cNvPr id="50" name="Google Shape;50;p2"/>
            <p:cNvSpPr txBox="1"/>
            <p:nvPr/>
          </p:nvSpPr>
          <p:spPr>
            <a:xfrm>
              <a:off x="-1002010" y="387370"/>
              <a:ext cx="47481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.com</a:t>
              </a:r>
              <a:endParaRPr/>
            </a:p>
          </p:txBody>
        </p:sp>
        <p:pic>
          <p:nvPicPr>
            <p:cNvPr id="51" name="Google Shape;51;p2"/>
            <p:cNvPicPr preferRelativeResize="0"/>
            <p:nvPr/>
          </p:nvPicPr>
          <p:blipFill rotWithShape="1">
            <a:blip r:embed="rId3">
              <a:alphaModFix/>
            </a:blip>
            <a:srcRect/>
            <a:stretch/>
          </p:blipFill>
          <p:spPr>
            <a:xfrm>
              <a:off x="-2018604" y="234547"/>
              <a:ext cx="1405251" cy="185944"/>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289415" y="4732865"/>
            <a:ext cx="9367042"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Source Sans Pro"/>
              <a:buNone/>
              <a:defRPr sz="24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a:spLocks noGrp="1"/>
          </p:cNvSpPr>
          <p:nvPr>
            <p:ph type="pic" idx="2"/>
          </p:nvPr>
        </p:nvSpPr>
        <p:spPr>
          <a:xfrm>
            <a:off x="765664" y="932112"/>
            <a:ext cx="8225944" cy="3164976"/>
          </a:xfrm>
          <a:prstGeom prst="roundRect">
            <a:avLst>
              <a:gd name="adj" fmla="val 4380"/>
            </a:avLst>
          </a:prstGeom>
          <a:solidFill>
            <a:srgbClr val="FFF6AC"/>
          </a:solidFill>
          <a:ln w="381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320"/>
              </a:spcBef>
              <a:spcAft>
                <a:spcPts val="0"/>
              </a:spcAft>
              <a:buClr>
                <a:schemeClr val="accent3"/>
              </a:buClr>
              <a:buSzPts val="2320"/>
              <a:buFont typeface="Arial"/>
              <a:buChar char="•"/>
              <a:defRPr sz="1600" b="0" i="0" u="none" strike="noStrike" cap="none">
                <a:solidFill>
                  <a:schemeClr val="dk1"/>
                </a:solidFill>
                <a:latin typeface="Source Sans Pro"/>
                <a:ea typeface="Source Sans Pro"/>
                <a:cs typeface="Source Sans Pro"/>
                <a:sym typeface="Source Sans Pro"/>
              </a:defRPr>
            </a:lvl1pPr>
            <a:lvl2pPr marR="0" lvl="1" algn="l" rtl="0">
              <a:spcBef>
                <a:spcPts val="600"/>
              </a:spcBef>
              <a:spcAft>
                <a:spcPts val="0"/>
              </a:spcAft>
              <a:buClr>
                <a:schemeClr val="accent3"/>
              </a:buClr>
              <a:buSzPts val="2900"/>
              <a:buFont typeface="Arial"/>
              <a:buChar char="•"/>
              <a:defRPr sz="2000" b="0" i="0" u="none" strike="noStrike" cap="none">
                <a:solidFill>
                  <a:schemeClr val="dk1"/>
                </a:solidFill>
                <a:latin typeface="Source Sans Pro"/>
                <a:ea typeface="Source Sans Pro"/>
                <a:cs typeface="Source Sans Pro"/>
                <a:sym typeface="Source Sans Pro"/>
              </a:defRPr>
            </a:lvl2pPr>
            <a:lvl3pPr marR="0" lvl="2" algn="l" rtl="0">
              <a:spcBef>
                <a:spcPts val="600"/>
              </a:spcBef>
              <a:spcAft>
                <a:spcPts val="0"/>
              </a:spcAft>
              <a:buClr>
                <a:schemeClr val="accent3"/>
              </a:buClr>
              <a:buSzPts val="2610"/>
              <a:buFont typeface="Arial"/>
              <a:buChar char="•"/>
              <a:defRPr sz="1800" b="0" i="0" u="none" strike="noStrike" cap="none">
                <a:solidFill>
                  <a:schemeClr val="dk1"/>
                </a:solidFill>
                <a:latin typeface="Source Sans Pro"/>
                <a:ea typeface="Source Sans Pro"/>
                <a:cs typeface="Source Sans Pro"/>
                <a:sym typeface="Source Sans Pro"/>
              </a:defRPr>
            </a:lvl3pPr>
            <a:lvl4pPr marR="0" lvl="3" algn="l" rtl="0">
              <a:spcBef>
                <a:spcPts val="600"/>
              </a:spcBef>
              <a:spcAft>
                <a:spcPts val="0"/>
              </a:spcAft>
              <a:buClr>
                <a:schemeClr val="accent3"/>
              </a:buClr>
              <a:buSzPts val="2320"/>
              <a:buFont typeface="Arial"/>
              <a:buChar char="•"/>
              <a:defRPr sz="1600" b="0" i="0" u="none" strike="noStrike" cap="none">
                <a:solidFill>
                  <a:schemeClr val="dk1"/>
                </a:solidFill>
                <a:latin typeface="Source Sans Pro"/>
                <a:ea typeface="Source Sans Pro"/>
                <a:cs typeface="Source Sans Pro"/>
                <a:sym typeface="Source Sans Pro"/>
              </a:defRPr>
            </a:lvl4pPr>
            <a:lvl5pPr marR="0" lvl="4" algn="l" rtl="0">
              <a:spcBef>
                <a:spcPts val="600"/>
              </a:spcBef>
              <a:spcAft>
                <a:spcPts val="0"/>
              </a:spcAft>
              <a:buClr>
                <a:schemeClr val="accent3"/>
              </a:buClr>
              <a:buSzPts val="2030"/>
              <a:buFont typeface="Arial"/>
              <a:buChar char="•"/>
              <a:defRPr sz="1400" b="0" i="0" u="none" strike="noStrike" cap="none">
                <a:solidFill>
                  <a:schemeClr val="dk1"/>
                </a:solidFill>
                <a:latin typeface="Source Sans Pro"/>
                <a:ea typeface="Source Sans Pro"/>
                <a:cs typeface="Source Sans Pro"/>
                <a:sym typeface="Source Sans Pro"/>
              </a:defRPr>
            </a:lvl5pPr>
            <a:lvl6pPr marR="0" lvl="5"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2F5496"/>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06" name="Google Shape;106;p11"/>
          <p:cNvSpPr txBox="1">
            <a:spLocks noGrp="1"/>
          </p:cNvSpPr>
          <p:nvPr>
            <p:ph type="body" idx="1"/>
          </p:nvPr>
        </p:nvSpPr>
        <p:spPr>
          <a:xfrm>
            <a:off x="289415" y="5299603"/>
            <a:ext cx="9367042" cy="493712"/>
          </a:xfrm>
          <a:prstGeom prst="rect">
            <a:avLst/>
          </a:prstGeom>
          <a:noFill/>
          <a:ln>
            <a:noFill/>
          </a:ln>
        </p:spPr>
        <p:txBody>
          <a:bodyPr spcFirstLastPara="1" wrap="square" lIns="91425" tIns="45700" rIns="91425" bIns="45700" anchor="ctr" anchorCtr="0">
            <a:no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07" name="Google Shape;107;p11"/>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1"/>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1"/>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0"/>
        <p:cNvGrpSpPr/>
        <p:nvPr/>
      </p:nvGrpSpPr>
      <p:grpSpPr>
        <a:xfrm>
          <a:off x="0" y="0"/>
          <a:ext cx="0" cy="0"/>
          <a:chOff x="0" y="0"/>
          <a:chExt cx="0" cy="0"/>
        </a:xfrm>
      </p:grpSpPr>
      <p:sp>
        <p:nvSpPr>
          <p:cNvPr id="111" name="Google Shape;111;p12"/>
          <p:cNvSpPr txBox="1">
            <a:spLocks noGrp="1"/>
          </p:cNvSpPr>
          <p:nvPr>
            <p:ph type="title"/>
          </p:nvPr>
        </p:nvSpPr>
        <p:spPr>
          <a:xfrm>
            <a:off x="289415" y="685800"/>
            <a:ext cx="9367041" cy="3048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Source Sans Pro"/>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2"/>
          <p:cNvSpPr txBox="1">
            <a:spLocks noGrp="1"/>
          </p:cNvSpPr>
          <p:nvPr>
            <p:ph type="body" idx="1"/>
          </p:nvPr>
        </p:nvSpPr>
        <p:spPr>
          <a:xfrm>
            <a:off x="289415" y="4343400"/>
            <a:ext cx="9367041" cy="14478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3" name="Google Shape;113;p12"/>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2"/>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2"/>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6"/>
        <p:cNvGrpSpPr/>
        <p:nvPr/>
      </p:nvGrpSpPr>
      <p:grpSpPr>
        <a:xfrm>
          <a:off x="0" y="0"/>
          <a:ext cx="0" cy="0"/>
          <a:chOff x="0" y="0"/>
          <a:chExt cx="0" cy="0"/>
        </a:xfrm>
      </p:grpSpPr>
      <p:sp>
        <p:nvSpPr>
          <p:cNvPr id="117" name="Google Shape;117;p13"/>
          <p:cNvSpPr txBox="1"/>
          <p:nvPr/>
        </p:nvSpPr>
        <p:spPr>
          <a:xfrm>
            <a:off x="55086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Source Sans Pro"/>
              <a:buNone/>
            </a:pPr>
            <a:r>
              <a:rPr lang="en-US" sz="8000" b="0" cap="none">
                <a:solidFill>
                  <a:schemeClr val="dk1"/>
                </a:solidFill>
                <a:latin typeface="Source Sans Pro"/>
                <a:ea typeface="Source Sans Pro"/>
                <a:cs typeface="Source Sans Pro"/>
                <a:sym typeface="Source Sans Pro"/>
              </a:rPr>
              <a:t>“</a:t>
            </a:r>
            <a:endParaRPr/>
          </a:p>
        </p:txBody>
      </p:sp>
      <p:sp>
        <p:nvSpPr>
          <p:cNvPr id="118" name="Google Shape;118;p13"/>
          <p:cNvSpPr txBox="1"/>
          <p:nvPr/>
        </p:nvSpPr>
        <p:spPr>
          <a:xfrm>
            <a:off x="8810940"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Source Sans Pro"/>
              <a:buNone/>
            </a:pPr>
            <a:r>
              <a:rPr lang="en-US" sz="8000" b="0" cap="none">
                <a:solidFill>
                  <a:schemeClr val="dk1"/>
                </a:solidFill>
                <a:latin typeface="Source Sans Pro"/>
                <a:ea typeface="Source Sans Pro"/>
                <a:cs typeface="Source Sans Pro"/>
                <a:sym typeface="Source Sans Pro"/>
              </a:rPr>
              <a:t>”</a:t>
            </a:r>
            <a:endParaRPr/>
          </a:p>
        </p:txBody>
      </p:sp>
      <p:sp>
        <p:nvSpPr>
          <p:cNvPr id="119" name="Google Shape;119;p13"/>
          <p:cNvSpPr txBox="1">
            <a:spLocks noGrp="1"/>
          </p:cNvSpPr>
          <p:nvPr>
            <p:ph type="title"/>
          </p:nvPr>
        </p:nvSpPr>
        <p:spPr>
          <a:xfrm>
            <a:off x="1160462" y="685800"/>
            <a:ext cx="7650478" cy="27431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Source Sans Pro"/>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3"/>
          <p:cNvSpPr txBox="1">
            <a:spLocks noGrp="1"/>
          </p:cNvSpPr>
          <p:nvPr>
            <p:ph type="body" idx="1"/>
          </p:nvPr>
        </p:nvSpPr>
        <p:spPr>
          <a:xfrm>
            <a:off x="1389062" y="3428999"/>
            <a:ext cx="72614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Source Sans Pro"/>
              <a:buNone/>
              <a:defRPr sz="1800"/>
            </a:lvl1pPr>
            <a:lvl2pPr marL="914400" lvl="1" indent="-228600" algn="l">
              <a:spcBef>
                <a:spcPts val="600"/>
              </a:spcBef>
              <a:spcAft>
                <a:spcPts val="0"/>
              </a:spcAft>
              <a:buSzPts val="2900"/>
              <a:buFont typeface="Source Sans Pro"/>
              <a:buNone/>
              <a:defRPr/>
            </a:lvl2pPr>
            <a:lvl3pPr marL="1371600" lvl="2" indent="-228600" algn="l">
              <a:spcBef>
                <a:spcPts val="600"/>
              </a:spcBef>
              <a:spcAft>
                <a:spcPts val="0"/>
              </a:spcAft>
              <a:buSzPts val="2610"/>
              <a:buFont typeface="Source Sans Pro"/>
              <a:buNone/>
              <a:defRPr/>
            </a:lvl3pPr>
            <a:lvl4pPr marL="1828800" lvl="3" indent="-228600" algn="l">
              <a:spcBef>
                <a:spcPts val="600"/>
              </a:spcBef>
              <a:spcAft>
                <a:spcPts val="0"/>
              </a:spcAft>
              <a:buSzPts val="2320"/>
              <a:buFont typeface="Source Sans Pro"/>
              <a:buNone/>
              <a:defRPr/>
            </a:lvl4pPr>
            <a:lvl5pPr marL="2286000" lvl="4" indent="-228600" algn="l">
              <a:spcBef>
                <a:spcPts val="600"/>
              </a:spcBef>
              <a:spcAft>
                <a:spcPts val="0"/>
              </a:spcAft>
              <a:buSzPts val="2030"/>
              <a:buFont typeface="Source Sans Pro"/>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1" name="Google Shape;121;p13"/>
          <p:cNvSpPr txBox="1">
            <a:spLocks noGrp="1"/>
          </p:cNvSpPr>
          <p:nvPr>
            <p:ph type="body" idx="2"/>
          </p:nvPr>
        </p:nvSpPr>
        <p:spPr>
          <a:xfrm>
            <a:off x="289415" y="4343400"/>
            <a:ext cx="9367042" cy="14478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2" name="Google Shape;122;p13"/>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3"/>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3"/>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289415" y="3308581"/>
            <a:ext cx="9367041" cy="14688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1"/>
              </a:buClr>
              <a:buSzPts val="3200"/>
              <a:buFont typeface="Source Sans Pro"/>
              <a:buNone/>
              <a:defRPr sz="3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4"/>
          <p:cNvSpPr txBox="1">
            <a:spLocks noGrp="1"/>
          </p:cNvSpPr>
          <p:nvPr>
            <p:ph type="body" idx="1"/>
          </p:nvPr>
        </p:nvSpPr>
        <p:spPr>
          <a:xfrm>
            <a:off x="289414" y="4777381"/>
            <a:ext cx="9367042" cy="860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8" name="Google Shape;128;p14"/>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4"/>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4"/>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289414" y="685800"/>
            <a:ext cx="9367042" cy="2727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5"/>
          <p:cNvSpPr txBox="1">
            <a:spLocks noGrp="1"/>
          </p:cNvSpPr>
          <p:nvPr>
            <p:ph type="body" idx="1"/>
          </p:nvPr>
        </p:nvSpPr>
        <p:spPr>
          <a:xfrm>
            <a:off x="289413" y="3505200"/>
            <a:ext cx="9367043" cy="838200"/>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4" name="Google Shape;134;p15"/>
          <p:cNvSpPr txBox="1">
            <a:spLocks noGrp="1"/>
          </p:cNvSpPr>
          <p:nvPr>
            <p:ph type="body" idx="2"/>
          </p:nvPr>
        </p:nvSpPr>
        <p:spPr>
          <a:xfrm>
            <a:off x="289412" y="4343400"/>
            <a:ext cx="9367043" cy="14478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35" name="Google Shape;135;p15"/>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5"/>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5"/>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8"/>
        <p:cNvGrpSpPr/>
        <p:nvPr/>
      </p:nvGrpSpPr>
      <p:grpSpPr>
        <a:xfrm>
          <a:off x="0" y="0"/>
          <a:ext cx="0" cy="0"/>
          <a:chOff x="0" y="0"/>
          <a:chExt cx="0" cy="0"/>
        </a:xfrm>
      </p:grpSpPr>
      <p:sp>
        <p:nvSpPr>
          <p:cNvPr id="139" name="Google Shape;139;p16"/>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6"/>
          <p:cNvSpPr txBox="1">
            <a:spLocks noGrp="1"/>
          </p:cNvSpPr>
          <p:nvPr>
            <p:ph type="body" idx="1"/>
          </p:nvPr>
        </p:nvSpPr>
        <p:spPr>
          <a:xfrm rot="5400000">
            <a:off x="3410835" y="-454422"/>
            <a:ext cx="3124201" cy="9367042"/>
          </a:xfrm>
          <a:prstGeom prst="rect">
            <a:avLst/>
          </a:prstGeom>
          <a:noFill/>
          <a:ln>
            <a:noFill/>
          </a:ln>
        </p:spPr>
        <p:txBody>
          <a:bodyPr spcFirstLastPara="1" wrap="square" lIns="91425" tIns="45700" rIns="91425" bIns="45700" anchor="t" anchorCtr="0">
            <a:noAutofit/>
          </a:bodyPr>
          <a:lstStyle>
            <a:lvl1pPr marL="457200" lvl="0" indent="-449580" algn="l">
              <a:spcBef>
                <a:spcPts val="480"/>
              </a:spcBef>
              <a:spcAft>
                <a:spcPts val="0"/>
              </a:spcAft>
              <a:buSzPts val="3480"/>
              <a:buChar char="•"/>
              <a:defRPr/>
            </a:lvl1pPr>
            <a:lvl2pPr marL="914400" lvl="1" indent="-412750" algn="l">
              <a:spcBef>
                <a:spcPts val="600"/>
              </a:spcBef>
              <a:spcAft>
                <a:spcPts val="0"/>
              </a:spcAft>
              <a:buSzPts val="2900"/>
              <a:buChar char="•"/>
              <a:defRPr/>
            </a:lvl2pPr>
            <a:lvl3pPr marL="1371600" lvl="2" indent="-394335" algn="l">
              <a:spcBef>
                <a:spcPts val="600"/>
              </a:spcBef>
              <a:spcAft>
                <a:spcPts val="0"/>
              </a:spcAft>
              <a:buSzPts val="2610"/>
              <a:buChar char="•"/>
              <a:defRPr/>
            </a:lvl3pPr>
            <a:lvl4pPr marL="1828800" lvl="3" indent="-375919" algn="l">
              <a:spcBef>
                <a:spcPts val="600"/>
              </a:spcBef>
              <a:spcAft>
                <a:spcPts val="0"/>
              </a:spcAft>
              <a:buSzPts val="2320"/>
              <a:buChar char="•"/>
              <a:defRPr/>
            </a:lvl4pPr>
            <a:lvl5pPr marL="2286000" lvl="4" indent="-357504" algn="l">
              <a:spcBef>
                <a:spcPts val="600"/>
              </a:spcBef>
              <a:spcAft>
                <a:spcPts val="0"/>
              </a:spcAft>
              <a:buSzPts val="203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1" name="Google Shape;141;p16"/>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6"/>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6"/>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rot="5400000">
            <a:off x="6218572" y="2353315"/>
            <a:ext cx="5105400" cy="177036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7"/>
          <p:cNvSpPr txBox="1">
            <a:spLocks noGrp="1"/>
          </p:cNvSpPr>
          <p:nvPr>
            <p:ph type="body" idx="1"/>
          </p:nvPr>
        </p:nvSpPr>
        <p:spPr>
          <a:xfrm rot="5400000">
            <a:off x="1363907" y="-388693"/>
            <a:ext cx="5105400" cy="7254386"/>
          </a:xfrm>
          <a:prstGeom prst="rect">
            <a:avLst/>
          </a:prstGeom>
          <a:noFill/>
          <a:ln>
            <a:noFill/>
          </a:ln>
        </p:spPr>
        <p:txBody>
          <a:bodyPr spcFirstLastPara="1" wrap="square" lIns="91425" tIns="45700" rIns="91425" bIns="45700" anchor="t" anchorCtr="0">
            <a:noAutofit/>
          </a:bodyPr>
          <a:lstStyle>
            <a:lvl1pPr marL="457200" lvl="0" indent="-449580" algn="l">
              <a:spcBef>
                <a:spcPts val="480"/>
              </a:spcBef>
              <a:spcAft>
                <a:spcPts val="0"/>
              </a:spcAft>
              <a:buSzPts val="3480"/>
              <a:buChar char="•"/>
              <a:defRPr/>
            </a:lvl1pPr>
            <a:lvl2pPr marL="914400" lvl="1" indent="-412750" algn="l">
              <a:spcBef>
                <a:spcPts val="600"/>
              </a:spcBef>
              <a:spcAft>
                <a:spcPts val="0"/>
              </a:spcAft>
              <a:buSzPts val="2900"/>
              <a:buChar char="•"/>
              <a:defRPr/>
            </a:lvl2pPr>
            <a:lvl3pPr marL="1371600" lvl="2" indent="-394335" algn="l">
              <a:spcBef>
                <a:spcPts val="600"/>
              </a:spcBef>
              <a:spcAft>
                <a:spcPts val="0"/>
              </a:spcAft>
              <a:buSzPts val="2610"/>
              <a:buChar char="•"/>
              <a:defRPr/>
            </a:lvl3pPr>
            <a:lvl4pPr marL="1828800" lvl="3" indent="-375919" algn="l">
              <a:spcBef>
                <a:spcPts val="600"/>
              </a:spcBef>
              <a:spcAft>
                <a:spcPts val="0"/>
              </a:spcAft>
              <a:buSzPts val="2320"/>
              <a:buChar char="•"/>
              <a:defRPr/>
            </a:lvl4pPr>
            <a:lvl5pPr marL="2286000" lvl="4" indent="-357504" algn="l">
              <a:spcBef>
                <a:spcPts val="600"/>
              </a:spcBef>
              <a:spcAft>
                <a:spcPts val="0"/>
              </a:spcAft>
              <a:buSzPts val="203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7" name="Google Shape;147;p17"/>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3"/>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
          <p:cNvSpPr txBox="1">
            <a:spLocks noGrp="1"/>
          </p:cNvSpPr>
          <p:nvPr>
            <p:ph type="body" idx="1"/>
          </p:nvPr>
        </p:nvSpPr>
        <p:spPr>
          <a:xfrm>
            <a:off x="289414" y="2666999"/>
            <a:ext cx="9367042" cy="3124201"/>
          </a:xfrm>
          <a:prstGeom prst="rect">
            <a:avLst/>
          </a:prstGeom>
          <a:noFill/>
          <a:ln>
            <a:noFill/>
          </a:ln>
        </p:spPr>
        <p:txBody>
          <a:bodyPr spcFirstLastPara="1" wrap="square" lIns="91425" tIns="45700" rIns="91425" bIns="45700" anchor="ctr" anchorCtr="0">
            <a:noAutofit/>
          </a:bodyPr>
          <a:lstStyle>
            <a:lvl1pPr marL="457200" lvl="0" indent="-449580" algn="l">
              <a:spcBef>
                <a:spcPts val="480"/>
              </a:spcBef>
              <a:spcAft>
                <a:spcPts val="0"/>
              </a:spcAft>
              <a:buSzPts val="3480"/>
              <a:buChar char="•"/>
              <a:defRPr/>
            </a:lvl1pPr>
            <a:lvl2pPr marL="914400" lvl="1" indent="-412750" algn="l">
              <a:spcBef>
                <a:spcPts val="600"/>
              </a:spcBef>
              <a:spcAft>
                <a:spcPts val="0"/>
              </a:spcAft>
              <a:buSzPts val="2900"/>
              <a:buChar char="•"/>
              <a:defRPr/>
            </a:lvl2pPr>
            <a:lvl3pPr marL="1371600" lvl="2" indent="-394335" algn="l">
              <a:spcBef>
                <a:spcPts val="600"/>
              </a:spcBef>
              <a:spcAft>
                <a:spcPts val="0"/>
              </a:spcAft>
              <a:buSzPts val="2610"/>
              <a:buChar char="•"/>
              <a:defRPr/>
            </a:lvl3pPr>
            <a:lvl4pPr marL="1828800" lvl="3" indent="-375919" algn="l">
              <a:spcBef>
                <a:spcPts val="600"/>
              </a:spcBef>
              <a:spcAft>
                <a:spcPts val="0"/>
              </a:spcAft>
              <a:buSzPts val="2320"/>
              <a:buChar char="•"/>
              <a:defRPr/>
            </a:lvl4pPr>
            <a:lvl5pPr marL="2286000" lvl="4" indent="-357504" algn="l">
              <a:spcBef>
                <a:spcPts val="600"/>
              </a:spcBef>
              <a:spcAft>
                <a:spcPts val="0"/>
              </a:spcAft>
              <a:buSzPts val="203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55" name="Google Shape;55;p3"/>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4"/>
          <p:cNvSpPr txBox="1">
            <a:spLocks noGrp="1"/>
          </p:cNvSpPr>
          <p:nvPr>
            <p:ph type="title"/>
          </p:nvPr>
        </p:nvSpPr>
        <p:spPr>
          <a:xfrm>
            <a:off x="4230298" y="1752599"/>
            <a:ext cx="5426158"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800"/>
              <a:buFont typeface="Source Sans Pro"/>
              <a:buNone/>
              <a:defRPr sz="2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
          <p:cNvSpPr>
            <a:spLocks noGrp="1"/>
          </p:cNvSpPr>
          <p:nvPr>
            <p:ph type="pic" idx="2"/>
          </p:nvPr>
        </p:nvSpPr>
        <p:spPr>
          <a:xfrm>
            <a:off x="575164" y="914400"/>
            <a:ext cx="3280974" cy="4572000"/>
          </a:xfrm>
          <a:prstGeom prst="roundRect">
            <a:avLst>
              <a:gd name="adj" fmla="val 4280"/>
            </a:avLst>
          </a:prstGeom>
          <a:solidFill>
            <a:srgbClr val="FFF6AC"/>
          </a:solidFill>
          <a:ln w="38100"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3"/>
              </a:buClr>
              <a:buSzPts val="2320"/>
              <a:buFont typeface="Arial"/>
              <a:buNone/>
              <a:defRPr sz="1600" b="0" i="0" u="none" strike="noStrike" cap="none">
                <a:solidFill>
                  <a:schemeClr val="dk1"/>
                </a:solidFill>
                <a:latin typeface="Source Sans Pro"/>
                <a:ea typeface="Source Sans Pro"/>
                <a:cs typeface="Source Sans Pro"/>
                <a:sym typeface="Source Sans Pro"/>
              </a:defRPr>
            </a:lvl1pPr>
            <a:lvl2pPr marR="0" lvl="1" algn="l" rtl="0">
              <a:spcBef>
                <a:spcPts val="600"/>
              </a:spcBef>
              <a:spcAft>
                <a:spcPts val="0"/>
              </a:spcAft>
              <a:buClr>
                <a:schemeClr val="accent3"/>
              </a:buClr>
              <a:buSzPts val="2320"/>
              <a:buFont typeface="Arial"/>
              <a:buNone/>
              <a:defRPr sz="1600" b="0" i="0" u="none" strike="noStrike" cap="none">
                <a:solidFill>
                  <a:schemeClr val="dk1"/>
                </a:solidFill>
                <a:latin typeface="Source Sans Pro"/>
                <a:ea typeface="Source Sans Pro"/>
                <a:cs typeface="Source Sans Pro"/>
                <a:sym typeface="Source Sans Pro"/>
              </a:defRPr>
            </a:lvl2pPr>
            <a:lvl3pPr marR="0" lvl="2" algn="l" rtl="0">
              <a:spcBef>
                <a:spcPts val="600"/>
              </a:spcBef>
              <a:spcAft>
                <a:spcPts val="0"/>
              </a:spcAft>
              <a:buClr>
                <a:schemeClr val="accent3"/>
              </a:buClr>
              <a:buSzPts val="2320"/>
              <a:buFont typeface="Arial"/>
              <a:buNone/>
              <a:defRPr sz="1600" b="0" i="0" u="none" strike="noStrike" cap="none">
                <a:solidFill>
                  <a:schemeClr val="dk1"/>
                </a:solidFill>
                <a:latin typeface="Source Sans Pro"/>
                <a:ea typeface="Source Sans Pro"/>
                <a:cs typeface="Source Sans Pro"/>
                <a:sym typeface="Source Sans Pro"/>
              </a:defRPr>
            </a:lvl3pPr>
            <a:lvl4pPr marR="0" lvl="3" algn="l" rtl="0">
              <a:spcBef>
                <a:spcPts val="600"/>
              </a:spcBef>
              <a:spcAft>
                <a:spcPts val="0"/>
              </a:spcAft>
              <a:buClr>
                <a:schemeClr val="accent3"/>
              </a:buClr>
              <a:buSzPts val="2320"/>
              <a:buFont typeface="Arial"/>
              <a:buNone/>
              <a:defRPr sz="1600" b="0" i="0" u="none" strike="noStrike" cap="none">
                <a:solidFill>
                  <a:schemeClr val="dk1"/>
                </a:solidFill>
                <a:latin typeface="Source Sans Pro"/>
                <a:ea typeface="Source Sans Pro"/>
                <a:cs typeface="Source Sans Pro"/>
                <a:sym typeface="Source Sans Pro"/>
              </a:defRPr>
            </a:lvl4pPr>
            <a:lvl5pPr marR="0" lvl="4" algn="l" rtl="0">
              <a:spcBef>
                <a:spcPts val="600"/>
              </a:spcBef>
              <a:spcAft>
                <a:spcPts val="0"/>
              </a:spcAft>
              <a:buClr>
                <a:schemeClr val="accent3"/>
              </a:buClr>
              <a:buSzPts val="2320"/>
              <a:buFont typeface="Arial"/>
              <a:buNone/>
              <a:defRPr sz="1600" b="0" i="0" u="none" strike="noStrike" cap="none">
                <a:solidFill>
                  <a:schemeClr val="dk1"/>
                </a:solidFill>
                <a:latin typeface="Source Sans Pro"/>
                <a:ea typeface="Source Sans Pro"/>
                <a:cs typeface="Source Sans Pro"/>
                <a:sym typeface="Source Sans Pro"/>
              </a:defRPr>
            </a:lvl5pPr>
            <a:lvl6pPr marR="0" lvl="5" algn="l" rtl="0">
              <a:spcBef>
                <a:spcPts val="600"/>
              </a:spcBef>
              <a:spcAft>
                <a:spcPts val="0"/>
              </a:spcAft>
              <a:buClr>
                <a:srgbClr val="2F5496"/>
              </a:buClr>
              <a:buSzPts val="2320"/>
              <a:buFont typeface="Arial"/>
              <a:buNone/>
              <a:defRPr sz="1600" b="0" i="0" u="none" strike="noStrike" cap="none">
                <a:solidFill>
                  <a:schemeClr val="dk1"/>
                </a:solidFill>
                <a:latin typeface="Corbel"/>
                <a:ea typeface="Corbel"/>
                <a:cs typeface="Corbel"/>
                <a:sym typeface="Corbel"/>
              </a:defRPr>
            </a:lvl6pPr>
            <a:lvl7pPr marR="0" lvl="6" algn="l" rtl="0">
              <a:spcBef>
                <a:spcPts val="600"/>
              </a:spcBef>
              <a:spcAft>
                <a:spcPts val="0"/>
              </a:spcAft>
              <a:buClr>
                <a:srgbClr val="2F5496"/>
              </a:buClr>
              <a:buSzPts val="2320"/>
              <a:buFont typeface="Arial"/>
              <a:buNone/>
              <a:defRPr sz="1600" b="0" i="0" u="none" strike="noStrike" cap="none">
                <a:solidFill>
                  <a:schemeClr val="dk1"/>
                </a:solidFill>
                <a:latin typeface="Corbel"/>
                <a:ea typeface="Corbel"/>
                <a:cs typeface="Corbel"/>
                <a:sym typeface="Corbel"/>
              </a:defRPr>
            </a:lvl7pPr>
            <a:lvl8pPr marR="0" lvl="7" algn="l" rtl="0">
              <a:spcBef>
                <a:spcPts val="600"/>
              </a:spcBef>
              <a:spcAft>
                <a:spcPts val="0"/>
              </a:spcAft>
              <a:buClr>
                <a:srgbClr val="2F5496"/>
              </a:buClr>
              <a:buSzPts val="2320"/>
              <a:buFont typeface="Arial"/>
              <a:buNone/>
              <a:defRPr sz="1600" b="0" i="0" u="none" strike="noStrike" cap="none">
                <a:solidFill>
                  <a:schemeClr val="dk1"/>
                </a:solidFill>
                <a:latin typeface="Corbel"/>
                <a:ea typeface="Corbel"/>
                <a:cs typeface="Corbel"/>
                <a:sym typeface="Corbel"/>
              </a:defRPr>
            </a:lvl8pPr>
            <a:lvl9pPr marR="0" lvl="8" algn="l" rtl="0">
              <a:spcBef>
                <a:spcPts val="600"/>
              </a:spcBef>
              <a:spcAft>
                <a:spcPts val="600"/>
              </a:spcAft>
              <a:buClr>
                <a:srgbClr val="2F5496"/>
              </a:buClr>
              <a:buSzPts val="2320"/>
              <a:buFont typeface="Arial"/>
              <a:buNone/>
              <a:defRPr sz="1600" b="0" i="0" u="none" strike="noStrike" cap="none">
                <a:solidFill>
                  <a:schemeClr val="dk1"/>
                </a:solidFill>
                <a:latin typeface="Corbel"/>
                <a:ea typeface="Corbel"/>
                <a:cs typeface="Corbel"/>
                <a:sym typeface="Corbel"/>
              </a:defRPr>
            </a:lvl9pPr>
          </a:lstStyle>
          <a:p>
            <a:endParaRPr/>
          </a:p>
        </p:txBody>
      </p:sp>
      <p:sp>
        <p:nvSpPr>
          <p:cNvPr id="61" name="Google Shape;61;p4"/>
          <p:cNvSpPr txBox="1">
            <a:spLocks noGrp="1"/>
          </p:cNvSpPr>
          <p:nvPr>
            <p:ph type="body" idx="1"/>
          </p:nvPr>
        </p:nvSpPr>
        <p:spPr>
          <a:xfrm>
            <a:off x="4230298" y="3124199"/>
            <a:ext cx="5426158" cy="1828800"/>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62" name="Google Shape;62;p4"/>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5"/>
          <p:cNvSpPr txBox="1">
            <a:spLocks noGrp="1"/>
          </p:cNvSpPr>
          <p:nvPr>
            <p:ph type="title"/>
          </p:nvPr>
        </p:nvSpPr>
        <p:spPr>
          <a:xfrm>
            <a:off x="289414" y="2666999"/>
            <a:ext cx="9367042" cy="211038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dk1"/>
              </a:buClr>
              <a:buSzPts val="4000"/>
              <a:buFont typeface="Source Sans Pro"/>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
          <p:cNvSpPr txBox="1">
            <a:spLocks noGrp="1"/>
          </p:cNvSpPr>
          <p:nvPr>
            <p:ph type="body" idx="1"/>
          </p:nvPr>
        </p:nvSpPr>
        <p:spPr>
          <a:xfrm>
            <a:off x="289412" y="4777381"/>
            <a:ext cx="9367043" cy="860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68" name="Google Shape;68;p5"/>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body" idx="1"/>
          </p:nvPr>
        </p:nvSpPr>
        <p:spPr>
          <a:xfrm>
            <a:off x="289415" y="2666999"/>
            <a:ext cx="4550079" cy="3124201"/>
          </a:xfrm>
          <a:prstGeom prst="rect">
            <a:avLst/>
          </a:prstGeom>
          <a:noFill/>
          <a:ln>
            <a:noFill/>
          </a:ln>
        </p:spPr>
        <p:txBody>
          <a:bodyPr spcFirstLastPara="1" wrap="square" lIns="91425" tIns="45700" rIns="91425" bIns="45700" anchor="ctr" anchorCtr="0">
            <a:no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4" name="Google Shape;74;p6"/>
          <p:cNvSpPr txBox="1">
            <a:spLocks noGrp="1"/>
          </p:cNvSpPr>
          <p:nvPr>
            <p:ph type="body" idx="2"/>
          </p:nvPr>
        </p:nvSpPr>
        <p:spPr>
          <a:xfrm>
            <a:off x="5106376" y="2667000"/>
            <a:ext cx="4550080" cy="3124200"/>
          </a:xfrm>
          <a:prstGeom prst="rect">
            <a:avLst/>
          </a:prstGeom>
          <a:noFill/>
          <a:ln>
            <a:noFill/>
          </a:ln>
        </p:spPr>
        <p:txBody>
          <a:bodyPr spcFirstLastPara="1" wrap="square" lIns="91425" tIns="45700" rIns="91425" bIns="45700" anchor="ctr" anchorCtr="0">
            <a:no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75" name="Google Shape;75;p6"/>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7"/>
          <p:cNvSpPr txBox="1">
            <a:spLocks noGrp="1"/>
          </p:cNvSpPr>
          <p:nvPr>
            <p:ph type="body" idx="1"/>
          </p:nvPr>
        </p:nvSpPr>
        <p:spPr>
          <a:xfrm>
            <a:off x="289414" y="2658533"/>
            <a:ext cx="4349261" cy="640080"/>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2F5496"/>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81" name="Google Shape;81;p7"/>
          <p:cNvSpPr txBox="1">
            <a:spLocks noGrp="1"/>
          </p:cNvSpPr>
          <p:nvPr>
            <p:ph type="body" idx="2"/>
          </p:nvPr>
        </p:nvSpPr>
        <p:spPr>
          <a:xfrm>
            <a:off x="289414" y="3335337"/>
            <a:ext cx="4553712" cy="245586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82" name="Google Shape;82;p7"/>
          <p:cNvSpPr txBox="1">
            <a:spLocks noGrp="1"/>
          </p:cNvSpPr>
          <p:nvPr>
            <p:ph type="body" idx="3"/>
          </p:nvPr>
        </p:nvSpPr>
        <p:spPr>
          <a:xfrm>
            <a:off x="5102744" y="2667000"/>
            <a:ext cx="4363751" cy="640080"/>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2F5496"/>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83" name="Google Shape;83;p7"/>
          <p:cNvSpPr txBox="1">
            <a:spLocks noGrp="1"/>
          </p:cNvSpPr>
          <p:nvPr>
            <p:ph type="body" idx="4"/>
          </p:nvPr>
        </p:nvSpPr>
        <p:spPr>
          <a:xfrm>
            <a:off x="5102744" y="3335337"/>
            <a:ext cx="4553712" cy="245586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84" name="Google Shape;84;p7"/>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7"/>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800"/>
              <a:buFont typeface="Source Sans Pro"/>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8"/>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8"/>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9"/>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9"/>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95762" y="1600200"/>
            <a:ext cx="3549121"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2400"/>
              <a:buFont typeface="Source Sans Pro"/>
              <a:buNone/>
              <a:defRPr sz="24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
          <p:cNvSpPr txBox="1">
            <a:spLocks noGrp="1"/>
          </p:cNvSpPr>
          <p:nvPr>
            <p:ph type="body" idx="1"/>
          </p:nvPr>
        </p:nvSpPr>
        <p:spPr>
          <a:xfrm>
            <a:off x="4073483" y="685799"/>
            <a:ext cx="5582973" cy="5105401"/>
          </a:xfrm>
          <a:prstGeom prst="rect">
            <a:avLst/>
          </a:prstGeom>
          <a:noFill/>
          <a:ln>
            <a:noFill/>
          </a:ln>
        </p:spPr>
        <p:txBody>
          <a:bodyPr spcFirstLastPara="1" wrap="square" lIns="91425" tIns="45700" rIns="91425" bIns="45700" anchor="ctr" anchorCtr="0">
            <a:no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99" name="Google Shape;99;p10"/>
          <p:cNvSpPr txBox="1">
            <a:spLocks noGrp="1"/>
          </p:cNvSpPr>
          <p:nvPr>
            <p:ph type="body" idx="2"/>
          </p:nvPr>
        </p:nvSpPr>
        <p:spPr>
          <a:xfrm>
            <a:off x="295762" y="2971800"/>
            <a:ext cx="3549121" cy="1828800"/>
          </a:xfrm>
          <a:prstGeom prst="rect">
            <a:avLst/>
          </a:prstGeom>
          <a:noFill/>
          <a:ln>
            <a:noFill/>
          </a:ln>
        </p:spPr>
        <p:txBody>
          <a:bodyPr spcFirstLastPara="1" wrap="square" lIns="91425" tIns="45700" rIns="91425" bIns="45700" anchor="ctr" anchorCtr="0">
            <a:no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00" name="Google Shape;100;p10"/>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0"/>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0"/>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a:solidFill>
                  <a:schemeClr val="dk1"/>
                </a:solidFill>
                <a:latin typeface="Source Sans Pro"/>
                <a:ea typeface="Source Sans Pro"/>
                <a:cs typeface="Source Sans Pro"/>
                <a:sym typeface="Source Sans Pro"/>
              </a:defRPr>
            </a:lvl1pPr>
            <a:lvl2pPr marL="0" lvl="1" indent="0" algn="r">
              <a:spcBef>
                <a:spcPts val="0"/>
              </a:spcBef>
              <a:buNone/>
              <a:defRPr sz="1000" b="0" i="0">
                <a:solidFill>
                  <a:schemeClr val="dk1"/>
                </a:solidFill>
                <a:latin typeface="Source Sans Pro"/>
                <a:ea typeface="Source Sans Pro"/>
                <a:cs typeface="Source Sans Pro"/>
                <a:sym typeface="Source Sans Pro"/>
              </a:defRPr>
            </a:lvl2pPr>
            <a:lvl3pPr marL="0" lvl="2" indent="0" algn="r">
              <a:spcBef>
                <a:spcPts val="0"/>
              </a:spcBef>
              <a:buNone/>
              <a:defRPr sz="1000" b="0" i="0">
                <a:solidFill>
                  <a:schemeClr val="dk1"/>
                </a:solidFill>
                <a:latin typeface="Source Sans Pro"/>
                <a:ea typeface="Source Sans Pro"/>
                <a:cs typeface="Source Sans Pro"/>
                <a:sym typeface="Source Sans Pro"/>
              </a:defRPr>
            </a:lvl3pPr>
            <a:lvl4pPr marL="0" lvl="3" indent="0" algn="r">
              <a:spcBef>
                <a:spcPts val="0"/>
              </a:spcBef>
              <a:buNone/>
              <a:defRPr sz="1000" b="0" i="0">
                <a:solidFill>
                  <a:schemeClr val="dk1"/>
                </a:solidFill>
                <a:latin typeface="Source Sans Pro"/>
                <a:ea typeface="Source Sans Pro"/>
                <a:cs typeface="Source Sans Pro"/>
                <a:sym typeface="Source Sans Pro"/>
              </a:defRPr>
            </a:lvl4pPr>
            <a:lvl5pPr marL="0" lvl="4" indent="0" algn="r">
              <a:spcBef>
                <a:spcPts val="0"/>
              </a:spcBef>
              <a:buNone/>
              <a:defRPr sz="1000" b="0" i="0">
                <a:solidFill>
                  <a:schemeClr val="dk1"/>
                </a:solidFill>
                <a:latin typeface="Source Sans Pro"/>
                <a:ea typeface="Source Sans Pro"/>
                <a:cs typeface="Source Sans Pro"/>
                <a:sym typeface="Source Sans Pro"/>
              </a:defRPr>
            </a:lvl5pPr>
            <a:lvl6pPr marL="0" lvl="5" indent="0" algn="r">
              <a:spcBef>
                <a:spcPts val="0"/>
              </a:spcBef>
              <a:buNone/>
              <a:defRPr sz="1000" b="0" i="0">
                <a:solidFill>
                  <a:schemeClr val="dk1"/>
                </a:solidFill>
                <a:latin typeface="Source Sans Pro"/>
                <a:ea typeface="Source Sans Pro"/>
                <a:cs typeface="Source Sans Pro"/>
                <a:sym typeface="Source Sans Pro"/>
              </a:defRPr>
            </a:lvl6pPr>
            <a:lvl7pPr marL="0" lvl="6" indent="0" algn="r">
              <a:spcBef>
                <a:spcPts val="0"/>
              </a:spcBef>
              <a:buNone/>
              <a:defRPr sz="1000" b="0" i="0">
                <a:solidFill>
                  <a:schemeClr val="dk1"/>
                </a:solidFill>
                <a:latin typeface="Source Sans Pro"/>
                <a:ea typeface="Source Sans Pro"/>
                <a:cs typeface="Source Sans Pro"/>
                <a:sym typeface="Source Sans Pro"/>
              </a:defRPr>
            </a:lvl7pPr>
            <a:lvl8pPr marL="0" lvl="7" indent="0" algn="r">
              <a:spcBef>
                <a:spcPts val="0"/>
              </a:spcBef>
              <a:buNone/>
              <a:defRPr sz="1000" b="0" i="0">
                <a:solidFill>
                  <a:schemeClr val="dk1"/>
                </a:solidFill>
                <a:latin typeface="Source Sans Pro"/>
                <a:ea typeface="Source Sans Pro"/>
                <a:cs typeface="Source Sans Pro"/>
                <a:sym typeface="Source Sans Pro"/>
              </a:defRPr>
            </a:lvl8pPr>
            <a:lvl9pPr marL="0" lvl="8" indent="0" algn="r">
              <a:spcBef>
                <a:spcPts val="0"/>
              </a:spcBef>
              <a:buNone/>
              <a:defRPr sz="1000" b="0" i="0">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www.presentationgo.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89415" y="685800"/>
            <a:ext cx="9367042" cy="175259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800"/>
              <a:buFont typeface="Source Sans Pro"/>
              <a:buNone/>
              <a:defRPr sz="4800" b="1"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289414" y="2666999"/>
            <a:ext cx="9367042" cy="3124201"/>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chemeClr val="accent3"/>
              </a:buClr>
              <a:buSzPts val="3480"/>
              <a:buFont typeface="Arial"/>
              <a:buChar char="•"/>
              <a:defRPr sz="2400" b="0" i="0" u="none" strike="noStrike" cap="none">
                <a:solidFill>
                  <a:schemeClr val="dk1"/>
                </a:solidFill>
                <a:latin typeface="Source Sans Pro"/>
                <a:ea typeface="Source Sans Pro"/>
                <a:cs typeface="Source Sans Pro"/>
                <a:sym typeface="Source Sans Pro"/>
              </a:defRPr>
            </a:lvl1pPr>
            <a:lvl2pPr marL="914400" marR="0" lvl="1" indent="-412750" algn="l" rtl="0">
              <a:spcBef>
                <a:spcPts val="600"/>
              </a:spcBef>
              <a:spcAft>
                <a:spcPts val="0"/>
              </a:spcAft>
              <a:buClr>
                <a:schemeClr val="accent3"/>
              </a:buClr>
              <a:buSzPts val="2900"/>
              <a:buFont typeface="Arial"/>
              <a:buChar char="•"/>
              <a:defRPr sz="2000" b="0" i="0" u="none" strike="noStrike" cap="none">
                <a:solidFill>
                  <a:schemeClr val="dk1"/>
                </a:solidFill>
                <a:latin typeface="Source Sans Pro"/>
                <a:ea typeface="Source Sans Pro"/>
                <a:cs typeface="Source Sans Pro"/>
                <a:sym typeface="Source Sans Pro"/>
              </a:defRPr>
            </a:lvl2pPr>
            <a:lvl3pPr marL="1371600" marR="0" lvl="2" indent="-394335" algn="l" rtl="0">
              <a:spcBef>
                <a:spcPts val="600"/>
              </a:spcBef>
              <a:spcAft>
                <a:spcPts val="0"/>
              </a:spcAft>
              <a:buClr>
                <a:schemeClr val="accent3"/>
              </a:buClr>
              <a:buSzPts val="2610"/>
              <a:buFont typeface="Arial"/>
              <a:buChar char="•"/>
              <a:defRPr sz="1800" b="0" i="0" u="none" strike="noStrike" cap="none">
                <a:solidFill>
                  <a:schemeClr val="dk1"/>
                </a:solidFill>
                <a:latin typeface="Source Sans Pro"/>
                <a:ea typeface="Source Sans Pro"/>
                <a:cs typeface="Source Sans Pro"/>
                <a:sym typeface="Source Sans Pro"/>
              </a:defRPr>
            </a:lvl3pPr>
            <a:lvl4pPr marL="1828800" marR="0" lvl="3" indent="-375919" algn="l" rtl="0">
              <a:spcBef>
                <a:spcPts val="600"/>
              </a:spcBef>
              <a:spcAft>
                <a:spcPts val="0"/>
              </a:spcAft>
              <a:buClr>
                <a:schemeClr val="accent3"/>
              </a:buClr>
              <a:buSzPts val="2320"/>
              <a:buFont typeface="Arial"/>
              <a:buChar char="•"/>
              <a:defRPr sz="1600" b="0" i="0" u="none" strike="noStrike" cap="none">
                <a:solidFill>
                  <a:schemeClr val="dk1"/>
                </a:solidFill>
                <a:latin typeface="Source Sans Pro"/>
                <a:ea typeface="Source Sans Pro"/>
                <a:cs typeface="Source Sans Pro"/>
                <a:sym typeface="Source Sans Pro"/>
              </a:defRPr>
            </a:lvl4pPr>
            <a:lvl5pPr marL="2286000" marR="0" lvl="4" indent="-357504" algn="l" rtl="0">
              <a:spcBef>
                <a:spcPts val="600"/>
              </a:spcBef>
              <a:spcAft>
                <a:spcPts val="0"/>
              </a:spcAft>
              <a:buClr>
                <a:schemeClr val="accent3"/>
              </a:buClr>
              <a:buSzPts val="2030"/>
              <a:buFont typeface="Arial"/>
              <a:buChar char="•"/>
              <a:defRPr sz="1400" b="0" i="0" u="none" strike="noStrike" cap="none">
                <a:solidFill>
                  <a:schemeClr val="dk1"/>
                </a:solidFill>
                <a:latin typeface="Source Sans Pro"/>
                <a:ea typeface="Source Sans Pro"/>
                <a:cs typeface="Source Sans Pro"/>
                <a:sym typeface="Source Sans Pro"/>
              </a:defRPr>
            </a:lvl5pPr>
            <a:lvl6pPr marL="2743200" marR="0" lvl="5" indent="-357504"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2F5496"/>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2F5496"/>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2" name="Google Shape;12;p1"/>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3" name="Google Shape;13;p1"/>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Source Sans Pro"/>
                <a:ea typeface="Source Sans Pro"/>
                <a:cs typeface="Source Sans Pro"/>
                <a:sym typeface="Source Sans Pro"/>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p:nvPr/>
        </p:nvSpPr>
        <p:spPr>
          <a:xfrm>
            <a:off x="-12701" y="7007226"/>
            <a:ext cx="1661032"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0" i="0" u="none" strike="noStrike" cap="none">
                <a:solidFill>
                  <a:schemeClr val="accent1"/>
                </a:solidFill>
                <a:latin typeface="Open Sans"/>
                <a:ea typeface="Open Sans"/>
                <a:cs typeface="Open Sans"/>
                <a:sym typeface="Open Sans"/>
              </a:rPr>
              <a:t>© </a:t>
            </a:r>
            <a:r>
              <a:rPr lang="en-US" sz="1100" b="0" i="0" u="sng" strike="noStrike" cap="none">
                <a:solidFill>
                  <a:schemeClr val="hlink"/>
                </a:solidFill>
                <a:latin typeface="Open Sans"/>
                <a:ea typeface="Open Sans"/>
                <a:cs typeface="Open Sans"/>
                <a:sym typeface="Open Sans"/>
                <a:hlinkClick r:id="rId18"/>
              </a:rPr>
              <a:t>presentationgo.com</a:t>
            </a:r>
            <a:endParaRPr sz="1100">
              <a:solidFill>
                <a:schemeClr val="accent1"/>
              </a:solidFill>
              <a:latin typeface="Source Sans Pro"/>
              <a:ea typeface="Source Sans Pro"/>
              <a:cs typeface="Source Sans Pro"/>
              <a:sym typeface="Source Sans Pro"/>
            </a:endParaRPr>
          </a:p>
        </p:txBody>
      </p:sp>
      <p:grpSp>
        <p:nvGrpSpPr>
          <p:cNvPr id="15" name="Google Shape;15;p1"/>
          <p:cNvGrpSpPr/>
          <p:nvPr/>
        </p:nvGrpSpPr>
        <p:grpSpPr>
          <a:xfrm>
            <a:off x="-1654908" y="-16654"/>
            <a:ext cx="1569183" cy="612144"/>
            <a:chOff x="-2096383" y="21447"/>
            <a:chExt cx="1569183" cy="612144"/>
          </a:xfrm>
        </p:grpSpPr>
        <p:sp>
          <p:nvSpPr>
            <p:cNvPr id="16" name="Google Shape;16;p1"/>
            <p:cNvSpPr txBox="1"/>
            <p:nvPr/>
          </p:nvSpPr>
          <p:spPr>
            <a:xfrm>
              <a:off x="-2096383" y="21447"/>
              <a:ext cx="365806"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By:</a:t>
              </a:r>
              <a:endParaRPr/>
            </a:p>
          </p:txBody>
        </p:sp>
        <p:sp>
          <p:nvSpPr>
            <p:cNvPr id="17" name="Google Shape;17;p1"/>
            <p:cNvSpPr txBox="1"/>
            <p:nvPr/>
          </p:nvSpPr>
          <p:spPr>
            <a:xfrm>
              <a:off x="-1002010" y="387370"/>
              <a:ext cx="474810" cy="2462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Open Sans"/>
                  <a:ea typeface="Open Sans"/>
                  <a:cs typeface="Open Sans"/>
                  <a:sym typeface="Open Sans"/>
                </a:rPr>
                <a:t>.com</a:t>
              </a:r>
              <a:endParaRPr/>
            </a:p>
          </p:txBody>
        </p:sp>
        <p:pic>
          <p:nvPicPr>
            <p:cNvPr id="18" name="Google Shape;18;p1"/>
            <p:cNvPicPr preferRelativeResize="0"/>
            <p:nvPr/>
          </p:nvPicPr>
          <p:blipFill rotWithShape="1">
            <a:blip r:embed="rId19">
              <a:alphaModFix/>
            </a:blip>
            <a:srcRect/>
            <a:stretch/>
          </p:blipFill>
          <p:spPr>
            <a:xfrm>
              <a:off x="-2018604" y="234547"/>
              <a:ext cx="1405251" cy="185944"/>
            </a:xfrm>
            <a:prstGeom prst="rect">
              <a:avLst/>
            </a:prstGeom>
            <a:noFill/>
            <a:ln>
              <a:noFill/>
            </a:ln>
          </p:spPr>
        </p:pic>
      </p:grpSp>
      <p:sp>
        <p:nvSpPr>
          <p:cNvPr id="19" name="Google Shape;19;p1"/>
          <p:cNvSpPr txBox="1">
            <a:spLocks noGrp="1"/>
          </p:cNvSpPr>
          <p:nvPr>
            <p:ph type="sldNum" idx="12"/>
          </p:nvPr>
        </p:nvSpPr>
        <p:spPr>
          <a:xfrm>
            <a:off x="9105289" y="6216650"/>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a:solidFill>
                  <a:schemeClr val="dk1"/>
                </a:solidFill>
                <a:latin typeface="Source Sans Pro"/>
                <a:ea typeface="Source Sans Pro"/>
                <a:cs typeface="Source Sans Pro"/>
                <a:sym typeface="Source Sans Pro"/>
              </a:defRPr>
            </a:lvl1pPr>
            <a:lvl2pPr marL="0" marR="0" lvl="1" indent="0" algn="r" rtl="0">
              <a:spcBef>
                <a:spcPts val="0"/>
              </a:spcBef>
              <a:buNone/>
              <a:defRPr sz="1000" b="0" i="0" u="none">
                <a:solidFill>
                  <a:schemeClr val="dk1"/>
                </a:solidFill>
                <a:latin typeface="Source Sans Pro"/>
                <a:ea typeface="Source Sans Pro"/>
                <a:cs typeface="Source Sans Pro"/>
                <a:sym typeface="Source Sans Pro"/>
              </a:defRPr>
            </a:lvl2pPr>
            <a:lvl3pPr marL="0" marR="0" lvl="2" indent="0" algn="r" rtl="0">
              <a:spcBef>
                <a:spcPts val="0"/>
              </a:spcBef>
              <a:buNone/>
              <a:defRPr sz="1000" b="0" i="0" u="none">
                <a:solidFill>
                  <a:schemeClr val="dk1"/>
                </a:solidFill>
                <a:latin typeface="Source Sans Pro"/>
                <a:ea typeface="Source Sans Pro"/>
                <a:cs typeface="Source Sans Pro"/>
                <a:sym typeface="Source Sans Pro"/>
              </a:defRPr>
            </a:lvl3pPr>
            <a:lvl4pPr marL="0" marR="0" lvl="3" indent="0" algn="r" rtl="0">
              <a:spcBef>
                <a:spcPts val="0"/>
              </a:spcBef>
              <a:buNone/>
              <a:defRPr sz="1000" b="0" i="0" u="none">
                <a:solidFill>
                  <a:schemeClr val="dk1"/>
                </a:solidFill>
                <a:latin typeface="Source Sans Pro"/>
                <a:ea typeface="Source Sans Pro"/>
                <a:cs typeface="Source Sans Pro"/>
                <a:sym typeface="Source Sans Pro"/>
              </a:defRPr>
            </a:lvl4pPr>
            <a:lvl5pPr marL="0" marR="0" lvl="4" indent="0" algn="r" rtl="0">
              <a:spcBef>
                <a:spcPts val="0"/>
              </a:spcBef>
              <a:buNone/>
              <a:defRPr sz="1000" b="0" i="0" u="none">
                <a:solidFill>
                  <a:schemeClr val="dk1"/>
                </a:solidFill>
                <a:latin typeface="Source Sans Pro"/>
                <a:ea typeface="Source Sans Pro"/>
                <a:cs typeface="Source Sans Pro"/>
                <a:sym typeface="Source Sans Pro"/>
              </a:defRPr>
            </a:lvl5pPr>
            <a:lvl6pPr marL="0" marR="0" lvl="5" indent="0" algn="r" rtl="0">
              <a:spcBef>
                <a:spcPts val="0"/>
              </a:spcBef>
              <a:buNone/>
              <a:defRPr sz="1000" b="0" i="0" u="none">
                <a:solidFill>
                  <a:schemeClr val="dk1"/>
                </a:solidFill>
                <a:latin typeface="Source Sans Pro"/>
                <a:ea typeface="Source Sans Pro"/>
                <a:cs typeface="Source Sans Pro"/>
                <a:sym typeface="Source Sans Pro"/>
              </a:defRPr>
            </a:lvl6pPr>
            <a:lvl7pPr marL="0" marR="0" lvl="6" indent="0" algn="r" rtl="0">
              <a:spcBef>
                <a:spcPts val="0"/>
              </a:spcBef>
              <a:buNone/>
              <a:defRPr sz="1000" b="0" i="0" u="none">
                <a:solidFill>
                  <a:schemeClr val="dk1"/>
                </a:solidFill>
                <a:latin typeface="Source Sans Pro"/>
                <a:ea typeface="Source Sans Pro"/>
                <a:cs typeface="Source Sans Pro"/>
                <a:sym typeface="Source Sans Pro"/>
              </a:defRPr>
            </a:lvl7pPr>
            <a:lvl8pPr marL="0" marR="0" lvl="7" indent="0" algn="r" rtl="0">
              <a:spcBef>
                <a:spcPts val="0"/>
              </a:spcBef>
              <a:buNone/>
              <a:defRPr sz="1000" b="0" i="0" u="none">
                <a:solidFill>
                  <a:schemeClr val="dk1"/>
                </a:solidFill>
                <a:latin typeface="Source Sans Pro"/>
                <a:ea typeface="Source Sans Pro"/>
                <a:cs typeface="Source Sans Pro"/>
                <a:sym typeface="Source Sans Pro"/>
              </a:defRPr>
            </a:lvl8pPr>
            <a:lvl9pPr marL="0" marR="0" lvl="8" indent="0" algn="r" rtl="0">
              <a:spcBef>
                <a:spcPts val="0"/>
              </a:spcBef>
              <a:buNone/>
              <a:defRPr sz="1000" b="0" i="0" u="none">
                <a:solidFill>
                  <a:schemeClr val="dk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1"/>
          <p:cNvGrpSpPr/>
          <p:nvPr/>
        </p:nvGrpSpPr>
        <p:grpSpPr>
          <a:xfrm>
            <a:off x="9932957" y="-1"/>
            <a:ext cx="2259043" cy="6858001"/>
            <a:chOff x="9932957" y="-1"/>
            <a:chExt cx="2259043" cy="6858001"/>
          </a:xfrm>
        </p:grpSpPr>
        <p:sp>
          <p:nvSpPr>
            <p:cNvPr id="21" name="Google Shape;21;p1"/>
            <p:cNvSpPr/>
            <p:nvPr/>
          </p:nvSpPr>
          <p:spPr>
            <a:xfrm>
              <a:off x="9932957" y="-1"/>
              <a:ext cx="2259043" cy="4407402"/>
            </a:xfrm>
            <a:custGeom>
              <a:avLst/>
              <a:gdLst/>
              <a:ahLst/>
              <a:cxnLst/>
              <a:rect l="l" t="t" r="r" b="b"/>
              <a:pathLst>
                <a:path w="2259043" h="4407402" extrusionOk="0">
                  <a:moveTo>
                    <a:pt x="1" y="0"/>
                  </a:moveTo>
                  <a:lnTo>
                    <a:pt x="1257112" y="0"/>
                  </a:lnTo>
                  <a:lnTo>
                    <a:pt x="1257112" y="2"/>
                  </a:lnTo>
                  <a:lnTo>
                    <a:pt x="1763881" y="1459207"/>
                  </a:lnTo>
                  <a:lnTo>
                    <a:pt x="1763880" y="1459206"/>
                  </a:lnTo>
                  <a:lnTo>
                    <a:pt x="1718396" y="1486838"/>
                  </a:lnTo>
                  <a:cubicBezTo>
                    <a:pt x="1598778" y="1551817"/>
                    <a:pt x="1465192" y="1594341"/>
                    <a:pt x="1323295" y="1608752"/>
                  </a:cubicBezTo>
                  <a:lnTo>
                    <a:pt x="1215432" y="1614199"/>
                  </a:lnTo>
                  <a:lnTo>
                    <a:pt x="2042982" y="1614199"/>
                  </a:lnTo>
                  <a:cubicBezTo>
                    <a:pt x="2042989" y="1614200"/>
                    <a:pt x="2042995" y="1614200"/>
                    <a:pt x="2043002" y="1614201"/>
                  </a:cubicBezTo>
                  <a:lnTo>
                    <a:pt x="1215422" y="1614201"/>
                  </a:lnTo>
                  <a:lnTo>
                    <a:pt x="1323295" y="1619648"/>
                  </a:lnTo>
                  <a:cubicBezTo>
                    <a:pt x="1788895" y="1666932"/>
                    <a:pt x="2165011" y="2016905"/>
                    <a:pt x="2251766" y="2469685"/>
                  </a:cubicBezTo>
                  <a:lnTo>
                    <a:pt x="2259043" y="2520580"/>
                  </a:lnTo>
                  <a:lnTo>
                    <a:pt x="2259043" y="4120329"/>
                  </a:lnTo>
                  <a:lnTo>
                    <a:pt x="2209494" y="4147223"/>
                  </a:lnTo>
                  <a:cubicBezTo>
                    <a:pt x="2158315" y="4168870"/>
                    <a:pt x="2102046" y="4180840"/>
                    <a:pt x="2042982" y="4180840"/>
                  </a:cubicBezTo>
                  <a:lnTo>
                    <a:pt x="22254" y="4180840"/>
                  </a:lnTo>
                  <a:lnTo>
                    <a:pt x="6094" y="4286723"/>
                  </a:lnTo>
                  <a:cubicBezTo>
                    <a:pt x="2064" y="4326401"/>
                    <a:pt x="0" y="4366661"/>
                    <a:pt x="0" y="4407402"/>
                  </a:cubicBezTo>
                  <a:lnTo>
                    <a:pt x="0" y="2420650"/>
                  </a:lnTo>
                  <a:cubicBezTo>
                    <a:pt x="0" y="2003096"/>
                    <a:pt x="317338" y="1659661"/>
                    <a:pt x="723996" y="1618363"/>
                  </a:cubicBezTo>
                  <a:lnTo>
                    <a:pt x="806431" y="1614200"/>
                  </a:lnTo>
                  <a:lnTo>
                    <a:pt x="1055247" y="1614198"/>
                  </a:lnTo>
                  <a:cubicBezTo>
                    <a:pt x="472451" y="1614198"/>
                    <a:pt x="1" y="1141749"/>
                    <a:pt x="1" y="558953"/>
                  </a:cubicBezTo>
                  <a:lnTo>
                    <a:pt x="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22" name="Google Shape;22;p1"/>
            <p:cNvSpPr/>
            <p:nvPr/>
          </p:nvSpPr>
          <p:spPr>
            <a:xfrm>
              <a:off x="9932959" y="5884091"/>
              <a:ext cx="2251471" cy="973909"/>
            </a:xfrm>
            <a:custGeom>
              <a:avLst/>
              <a:gdLst/>
              <a:ahLst/>
              <a:cxnLst/>
              <a:rect l="l" t="t" r="r" b="b"/>
              <a:pathLst>
                <a:path w="2251471" h="973909" extrusionOk="0">
                  <a:moveTo>
                    <a:pt x="1161126" y="0"/>
                  </a:moveTo>
                  <a:lnTo>
                    <a:pt x="2251471" y="0"/>
                  </a:lnTo>
                  <a:lnTo>
                    <a:pt x="2251471" y="973909"/>
                  </a:lnTo>
                  <a:lnTo>
                    <a:pt x="0" y="973909"/>
                  </a:lnTo>
                  <a:lnTo>
                    <a:pt x="4804" y="942430"/>
                  </a:lnTo>
                  <a:cubicBezTo>
                    <a:pt x="114863" y="404586"/>
                    <a:pt x="590746" y="0"/>
                    <a:pt x="116112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23" name="Google Shape;23;p1"/>
            <p:cNvSpPr/>
            <p:nvPr/>
          </p:nvSpPr>
          <p:spPr>
            <a:xfrm>
              <a:off x="9932959" y="3227101"/>
              <a:ext cx="2259041" cy="2656990"/>
            </a:xfrm>
            <a:custGeom>
              <a:avLst/>
              <a:gdLst/>
              <a:ahLst/>
              <a:cxnLst/>
              <a:rect l="l" t="t" r="r" b="b"/>
              <a:pathLst>
                <a:path w="2259041" h="2656990" extrusionOk="0">
                  <a:moveTo>
                    <a:pt x="1180301" y="0"/>
                  </a:moveTo>
                  <a:lnTo>
                    <a:pt x="2259041" y="0"/>
                  </a:lnTo>
                  <a:lnTo>
                    <a:pt x="2259041" y="1775249"/>
                  </a:lnTo>
                  <a:lnTo>
                    <a:pt x="2251472" y="2656990"/>
                  </a:lnTo>
                  <a:lnTo>
                    <a:pt x="1180289" y="2656990"/>
                  </a:lnTo>
                  <a:cubicBezTo>
                    <a:pt x="1180293" y="2656990"/>
                    <a:pt x="1180297" y="2656989"/>
                    <a:pt x="1180301" y="2656989"/>
                  </a:cubicBezTo>
                  <a:cubicBezTo>
                    <a:pt x="569179" y="2656989"/>
                    <a:pt x="66536" y="2192541"/>
                    <a:pt x="6093" y="1597366"/>
                  </a:cubicBezTo>
                  <a:lnTo>
                    <a:pt x="0" y="1476707"/>
                  </a:lnTo>
                  <a:lnTo>
                    <a:pt x="0" y="1180302"/>
                  </a:lnTo>
                  <a:cubicBezTo>
                    <a:pt x="0" y="528439"/>
                    <a:pt x="528439" y="0"/>
                    <a:pt x="118030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24" name="Google Shape;24;p1"/>
            <p:cNvSpPr/>
            <p:nvPr/>
          </p:nvSpPr>
          <p:spPr>
            <a:xfrm>
              <a:off x="11190068" y="0"/>
              <a:ext cx="1001931" cy="1610836"/>
            </a:xfrm>
            <a:custGeom>
              <a:avLst/>
              <a:gdLst/>
              <a:ahLst/>
              <a:cxnLst/>
              <a:rect l="l" t="t" r="r" b="b"/>
              <a:pathLst>
                <a:path w="1001931" h="1610836" extrusionOk="0">
                  <a:moveTo>
                    <a:pt x="0" y="0"/>
                  </a:moveTo>
                  <a:lnTo>
                    <a:pt x="500965" y="0"/>
                  </a:lnTo>
                  <a:lnTo>
                    <a:pt x="1001930" y="0"/>
                  </a:lnTo>
                  <a:lnTo>
                    <a:pt x="1001931" y="0"/>
                  </a:lnTo>
                  <a:lnTo>
                    <a:pt x="1001931" y="709703"/>
                  </a:lnTo>
                  <a:lnTo>
                    <a:pt x="1001931" y="1282700"/>
                  </a:lnTo>
                  <a:lnTo>
                    <a:pt x="1001931" y="1610836"/>
                  </a:lnTo>
                  <a:lnTo>
                    <a:pt x="920848" y="1605721"/>
                  </a:lnTo>
                  <a:cubicBezTo>
                    <a:pt x="788814" y="1588937"/>
                    <a:pt x="664396" y="1547755"/>
                    <a:pt x="552254" y="1486837"/>
                  </a:cubicBezTo>
                  <a:lnTo>
                    <a:pt x="506771" y="1459205"/>
                  </a:lnTo>
                  <a:lnTo>
                    <a:pt x="506769" y="1459205"/>
                  </a:lnTo>
                  <a:lnTo>
                    <a:pt x="465248" y="1433980"/>
                  </a:lnTo>
                  <a:cubicBezTo>
                    <a:pt x="184552" y="1244345"/>
                    <a:pt x="0" y="923201"/>
                    <a:pt x="0" y="558954"/>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25" name="Google Shape;25;p1"/>
            <p:cNvSpPr/>
            <p:nvPr/>
          </p:nvSpPr>
          <p:spPr>
            <a:xfrm>
              <a:off x="11254950" y="4961864"/>
              <a:ext cx="937049" cy="1894967"/>
            </a:xfrm>
            <a:custGeom>
              <a:avLst/>
              <a:gdLst/>
              <a:ahLst/>
              <a:cxnLst/>
              <a:rect l="l" t="t" r="r" b="b"/>
              <a:pathLst>
                <a:path w="937049" h="1894967" extrusionOk="0">
                  <a:moveTo>
                    <a:pt x="937049" y="0"/>
                  </a:moveTo>
                  <a:lnTo>
                    <a:pt x="937049" y="1894967"/>
                  </a:lnTo>
                  <a:lnTo>
                    <a:pt x="757466" y="1876863"/>
                  </a:lnTo>
                  <a:cubicBezTo>
                    <a:pt x="325181" y="1788405"/>
                    <a:pt x="0" y="1405919"/>
                    <a:pt x="0" y="947483"/>
                  </a:cubicBezTo>
                  <a:cubicBezTo>
                    <a:pt x="0" y="489047"/>
                    <a:pt x="325181" y="106562"/>
                    <a:pt x="757466" y="181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sp>
          <p:nvSpPr>
            <p:cNvPr id="26" name="Google Shape;26;p1"/>
            <p:cNvSpPr/>
            <p:nvPr/>
          </p:nvSpPr>
          <p:spPr>
            <a:xfrm>
              <a:off x="11190068" y="1"/>
              <a:ext cx="1001930" cy="1459205"/>
            </a:xfrm>
            <a:custGeom>
              <a:avLst/>
              <a:gdLst/>
              <a:ahLst/>
              <a:cxnLst/>
              <a:rect l="l" t="t" r="r" b="b"/>
              <a:pathLst>
                <a:path w="1001930" h="1459205" extrusionOk="0">
                  <a:moveTo>
                    <a:pt x="0" y="0"/>
                  </a:moveTo>
                  <a:lnTo>
                    <a:pt x="1001930" y="0"/>
                  </a:lnTo>
                  <a:lnTo>
                    <a:pt x="1001930" y="709702"/>
                  </a:lnTo>
                  <a:lnTo>
                    <a:pt x="980314" y="822677"/>
                  </a:lnTo>
                  <a:cubicBezTo>
                    <a:pt x="915252" y="1075555"/>
                    <a:pt x="758811" y="1291755"/>
                    <a:pt x="548289" y="1433981"/>
                  </a:cubicBezTo>
                  <a:lnTo>
                    <a:pt x="506769" y="1459205"/>
                  </a:lnTo>
                  <a:lnTo>
                    <a:pt x="465248" y="1433980"/>
                  </a:lnTo>
                  <a:cubicBezTo>
                    <a:pt x="184552" y="1244345"/>
                    <a:pt x="0" y="923201"/>
                    <a:pt x="0" y="55895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Source Sans Pro"/>
                <a:ea typeface="Source Sans Pro"/>
                <a:cs typeface="Source Sans Pro"/>
                <a:sym typeface="Source Sans Pro"/>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redbull.com/us-en/history-of-loop-pedal-in-seven-songs" TargetMode="External"/><Relationship Id="rId2" Type="http://schemas.openxmlformats.org/officeDocument/2006/relationships/hyperlink" Target="http://www.youtube.com/watch?v=3vBwRfQbXkg" TargetMode="External"/><Relationship Id="rId1" Type="http://schemas.openxmlformats.org/officeDocument/2006/relationships/slideLayout" Target="../slideLayouts/slideLayout2.xml"/><Relationship Id="rId4" Type="http://schemas.openxmlformats.org/officeDocument/2006/relationships/hyperlink" Target="http://www.vulture.com/article/marc-rebillet-third-dos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video" Target="https://www.youtube.com/embed/3vBwRfQbXkg?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4230298" y="1752599"/>
            <a:ext cx="5426158" cy="1371600"/>
          </a:xfrm>
        </p:spPr>
        <p:txBody>
          <a:bodyPr spcFirstLastPara="1" wrap="square" lIns="91425" tIns="45700" rIns="365750" bIns="45700" anchor="b" anchorCtr="0">
            <a:normAutofit/>
          </a:bodyPr>
          <a:lstStyle/>
          <a:p>
            <a:pPr>
              <a:buSzPts val="5400"/>
            </a:pPr>
            <a:r>
              <a:rPr lang="en-US" dirty="0"/>
              <a:t>Marc Rebillet: The </a:t>
            </a:r>
            <a:r>
              <a:rPr lang="en-US"/>
              <a:t>Spontaneity of </a:t>
            </a:r>
            <a:r>
              <a:rPr lang="en-US" dirty="0"/>
              <a:t>Creativity</a:t>
            </a:r>
          </a:p>
        </p:txBody>
      </p:sp>
      <p:sp>
        <p:nvSpPr>
          <p:cNvPr id="3" name="Text Placeholder 2">
            <a:extLst>
              <a:ext uri="{FF2B5EF4-FFF2-40B4-BE49-F238E27FC236}">
                <a16:creationId xmlns:a16="http://schemas.microsoft.com/office/drawing/2014/main" id="{CCF66568-14C3-4433-A111-0CD4FE730782}"/>
              </a:ext>
            </a:extLst>
          </p:cNvPr>
          <p:cNvSpPr>
            <a:spLocks noGrp="1"/>
          </p:cNvSpPr>
          <p:nvPr>
            <p:ph type="body" idx="1"/>
          </p:nvPr>
        </p:nvSpPr>
        <p:spPr>
          <a:xfrm>
            <a:off x="4230298" y="3124199"/>
            <a:ext cx="5426158" cy="1828800"/>
          </a:xfrm>
        </p:spPr>
        <p:txBody>
          <a:bodyPr wrap="square" anchor="ctr">
            <a:normAutofit/>
          </a:bodyPr>
          <a:lstStyle/>
          <a:p>
            <a:pPr>
              <a:lnSpc>
                <a:spcPct val="90000"/>
              </a:lnSpc>
            </a:pPr>
            <a:endParaRPr lang="en-US" sz="1700"/>
          </a:p>
          <a:p>
            <a:pPr>
              <a:lnSpc>
                <a:spcPct val="90000"/>
              </a:lnSpc>
            </a:pPr>
            <a:endParaRPr lang="en-US" sz="1700"/>
          </a:p>
          <a:p>
            <a:pPr>
              <a:lnSpc>
                <a:spcPct val="90000"/>
              </a:lnSpc>
            </a:pPr>
            <a:endParaRPr lang="en-US" sz="1700"/>
          </a:p>
          <a:p>
            <a:pPr>
              <a:lnSpc>
                <a:spcPct val="90000"/>
              </a:lnSpc>
            </a:pPr>
            <a:endParaRPr lang="en-US" sz="1700"/>
          </a:p>
          <a:p>
            <a:pPr>
              <a:lnSpc>
                <a:spcPct val="90000"/>
              </a:lnSpc>
            </a:pPr>
            <a:endParaRPr lang="en-US" sz="1700"/>
          </a:p>
          <a:p>
            <a:pPr>
              <a:lnSpc>
                <a:spcPct val="90000"/>
              </a:lnSpc>
            </a:pPr>
            <a:r>
              <a:rPr lang="en-US" sz="1700"/>
              <a:t>By Sean Snediker</a:t>
            </a:r>
          </a:p>
        </p:txBody>
      </p:sp>
      <p:sp>
        <p:nvSpPr>
          <p:cNvPr id="99" name="Slide Number Placeholder 4">
            <a:extLst>
              <a:ext uri="{FF2B5EF4-FFF2-40B4-BE49-F238E27FC236}">
                <a16:creationId xmlns:a16="http://schemas.microsoft.com/office/drawing/2014/main" id="{0EC33123-AF70-4DB8-A0CA-8246BA7E6CB8}"/>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a:t>
            </a:fld>
            <a:endParaRPr lang="en-US"/>
          </a:p>
        </p:txBody>
      </p:sp>
      <p:pic>
        <p:nvPicPr>
          <p:cNvPr id="7" name="Picture 7" descr="A picture containing building, outdoor, way, sidewalk&#10;&#10;Description automatically generated">
            <a:extLst>
              <a:ext uri="{FF2B5EF4-FFF2-40B4-BE49-F238E27FC236}">
                <a16:creationId xmlns:a16="http://schemas.microsoft.com/office/drawing/2014/main" id="{1CC8D515-1A2D-4992-9B1D-652C7C2464B9}"/>
              </a:ext>
            </a:extLst>
          </p:cNvPr>
          <p:cNvPicPr>
            <a:picLocks noGrp="1" noChangeAspect="1"/>
          </p:cNvPicPr>
          <p:nvPr>
            <p:ph type="pic" idx="2"/>
          </p:nvPr>
        </p:nvPicPr>
        <p:blipFill rotWithShape="1">
          <a:blip r:embed="rId3"/>
          <a:srcRect t="4344" b="4344"/>
          <a:stretch/>
        </p:blipFill>
        <p:spPr>
          <a:xfrm>
            <a:off x="575164" y="914400"/>
            <a:ext cx="3280974" cy="45720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13CBA9-7CF2-4688-8DA5-E892D66C6389}"/>
              </a:ext>
            </a:extLst>
          </p:cNvPr>
          <p:cNvSpPr>
            <a:spLocks noGrp="1"/>
          </p:cNvSpPr>
          <p:nvPr>
            <p:ph type="title"/>
          </p:nvPr>
        </p:nvSpPr>
        <p:spPr>
          <a:xfrm>
            <a:off x="295762" y="1600200"/>
            <a:ext cx="3549121" cy="1371600"/>
          </a:xfrm>
        </p:spPr>
        <p:txBody>
          <a:bodyPr wrap="square" anchor="b">
            <a:normAutofit/>
          </a:bodyPr>
          <a:lstStyle/>
          <a:p>
            <a:r>
              <a:rPr lang="en-US" dirty="0"/>
              <a:t>A Celebrity's Favorite Celebrity</a:t>
            </a:r>
          </a:p>
        </p:txBody>
      </p:sp>
      <p:sp>
        <p:nvSpPr>
          <p:cNvPr id="20" name="Text Placeholder 2">
            <a:extLst>
              <a:ext uri="{FF2B5EF4-FFF2-40B4-BE49-F238E27FC236}">
                <a16:creationId xmlns:a16="http://schemas.microsoft.com/office/drawing/2014/main" id="{AEDD9DF5-34BC-407C-9F11-196C0ACDECA9}"/>
              </a:ext>
            </a:extLst>
          </p:cNvPr>
          <p:cNvSpPr>
            <a:spLocks noGrp="1"/>
          </p:cNvSpPr>
          <p:nvPr>
            <p:ph type="body" idx="1"/>
          </p:nvPr>
        </p:nvSpPr>
        <p:spPr>
          <a:xfrm>
            <a:off x="4073483" y="685799"/>
            <a:ext cx="5582973" cy="5105401"/>
          </a:xfrm>
        </p:spPr>
        <p:txBody>
          <a:bodyPr/>
          <a:lstStyle/>
          <a:p>
            <a:endParaRPr lang="en-US" dirty="0"/>
          </a:p>
        </p:txBody>
      </p:sp>
      <p:sp>
        <p:nvSpPr>
          <p:cNvPr id="9" name="Text Placeholder 3">
            <a:extLst>
              <a:ext uri="{FF2B5EF4-FFF2-40B4-BE49-F238E27FC236}">
                <a16:creationId xmlns:a16="http://schemas.microsoft.com/office/drawing/2014/main" id="{800C2CB3-DC57-428B-B961-61DF16FAFDCF}"/>
              </a:ext>
            </a:extLst>
          </p:cNvPr>
          <p:cNvSpPr>
            <a:spLocks noGrp="1"/>
          </p:cNvSpPr>
          <p:nvPr>
            <p:ph type="body" idx="2"/>
          </p:nvPr>
        </p:nvSpPr>
        <p:spPr>
          <a:xfrm>
            <a:off x="295762" y="2971800"/>
            <a:ext cx="3549650" cy="2514600"/>
          </a:xfrm>
        </p:spPr>
        <p:txBody>
          <a:bodyPr wrap="square" anchor="ctr">
            <a:normAutofit/>
          </a:bodyPr>
          <a:lstStyle/>
          <a:p>
            <a:pPr marL="514350" indent="-285750">
              <a:buChar char="•"/>
            </a:pPr>
            <a:r>
              <a:rPr lang="en-US" dirty="0"/>
              <a:t>Nowadays Marc is focusing on his latest tour "Third Dose," and in an article for thissongissick.com supposedly he is working on his very first studio album in which "...Marc has worked with Flying Lotus, and most recently, Snoop Dogg" (BG, 1).</a:t>
            </a:r>
          </a:p>
          <a:p>
            <a:pPr marL="514350" indent="-285750">
              <a:buChar char="•"/>
            </a:pPr>
            <a:endParaRPr lang="en-US" dirty="0"/>
          </a:p>
        </p:txBody>
      </p:sp>
      <p:sp>
        <p:nvSpPr>
          <p:cNvPr id="5" name="Slide Number Placeholder 4">
            <a:extLst>
              <a:ext uri="{FF2B5EF4-FFF2-40B4-BE49-F238E27FC236}">
                <a16:creationId xmlns:a16="http://schemas.microsoft.com/office/drawing/2014/main" id="{C688B5BC-011F-46B0-AB5E-CC4EE5E9A1D5}"/>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10</a:t>
            </a:fld>
            <a:endParaRPr lang="en-US"/>
          </a:p>
        </p:txBody>
      </p:sp>
      <p:pic>
        <p:nvPicPr>
          <p:cNvPr id="22" name="Picture 22" descr="A picture containing text, person, indoor&#10;&#10;Description automatically generated">
            <a:extLst>
              <a:ext uri="{FF2B5EF4-FFF2-40B4-BE49-F238E27FC236}">
                <a16:creationId xmlns:a16="http://schemas.microsoft.com/office/drawing/2014/main" id="{F8A4A200-ED27-4728-AE29-666C9E880887}"/>
              </a:ext>
            </a:extLst>
          </p:cNvPr>
          <p:cNvPicPr>
            <a:picLocks noChangeAspect="1"/>
          </p:cNvPicPr>
          <p:nvPr/>
        </p:nvPicPr>
        <p:blipFill>
          <a:blip r:embed="rId2"/>
          <a:stretch>
            <a:fillRect/>
          </a:stretch>
        </p:blipFill>
        <p:spPr>
          <a:xfrm>
            <a:off x="4112919" y="1669697"/>
            <a:ext cx="5537199" cy="3123493"/>
          </a:xfrm>
          <a:prstGeom prst="rect">
            <a:avLst/>
          </a:prstGeom>
        </p:spPr>
      </p:pic>
    </p:spTree>
    <p:extLst>
      <p:ext uri="{BB962C8B-B14F-4D97-AF65-F5344CB8AC3E}">
        <p14:creationId xmlns:p14="http://schemas.microsoft.com/office/powerpoint/2010/main" val="211439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1D181D30-06C7-4D8C-9403-DF30FFA4D16F}"/>
              </a:ext>
            </a:extLst>
          </p:cNvPr>
          <p:cNvSpPr>
            <a:spLocks noGrp="1"/>
          </p:cNvSpPr>
          <p:nvPr>
            <p:ph type="title"/>
          </p:nvPr>
        </p:nvSpPr>
        <p:spPr>
          <a:xfrm>
            <a:off x="289415" y="685800"/>
            <a:ext cx="9367042" cy="1752599"/>
          </a:xfrm>
        </p:spPr>
        <p:txBody>
          <a:bodyPr wrap="square" anchor="ctr">
            <a:normAutofit/>
          </a:bodyPr>
          <a:lstStyle/>
          <a:p>
            <a:r>
              <a:rPr lang="en-US" dirty="0"/>
              <a:t>A Celebrity's Favorite Celebrity (</a:t>
            </a:r>
            <a:r>
              <a:rPr lang="en-US" dirty="0" err="1"/>
              <a:t>Cont</a:t>
            </a:r>
            <a:r>
              <a:rPr lang="en-US" dirty="0"/>
              <a:t>).</a:t>
            </a:r>
          </a:p>
        </p:txBody>
      </p:sp>
      <p:sp>
        <p:nvSpPr>
          <p:cNvPr id="26" name="Text Placeholder 2">
            <a:extLst>
              <a:ext uri="{FF2B5EF4-FFF2-40B4-BE49-F238E27FC236}">
                <a16:creationId xmlns:a16="http://schemas.microsoft.com/office/drawing/2014/main" id="{BFD444E7-9A9C-4F28-B96C-11341CF56249}"/>
              </a:ext>
            </a:extLst>
          </p:cNvPr>
          <p:cNvSpPr>
            <a:spLocks noGrp="1"/>
          </p:cNvSpPr>
          <p:nvPr>
            <p:ph type="body" idx="1"/>
          </p:nvPr>
        </p:nvSpPr>
        <p:spPr>
          <a:xfrm>
            <a:off x="289414" y="2666999"/>
            <a:ext cx="9367042" cy="3124201"/>
          </a:xfrm>
        </p:spPr>
        <p:txBody>
          <a:bodyPr/>
          <a:lstStyle/>
          <a:p>
            <a:r>
              <a:rPr lang="en-US" dirty="0"/>
              <a:t>On the topic of his Third Dose tour, Marc is known for advocating for COVID vaccination, such as in his song "Vaccinated Attitude," and it's his clear political standpoints that polarized him from any other generic artist. </a:t>
            </a:r>
          </a:p>
          <a:p>
            <a:r>
              <a:rPr lang="en-US" dirty="0"/>
              <a:t>While this may be a turn off to some older fans, his bravery to stand up for his beliefs certainly helped keep him in the spotlight.</a:t>
            </a:r>
          </a:p>
          <a:p>
            <a:r>
              <a:rPr lang="en-US" dirty="0"/>
              <a:t>Yet, it's his lack of fear and remorse, or more suitably his unapologetic nature that skyrocketed him and his loop station into an overnight success.</a:t>
            </a:r>
          </a:p>
          <a:p>
            <a:r>
              <a:rPr lang="en-US" dirty="0"/>
              <a:t>He even played at Lollapalooza this year.</a:t>
            </a:r>
          </a:p>
        </p:txBody>
      </p:sp>
      <p:sp>
        <p:nvSpPr>
          <p:cNvPr id="5" name="Slide Number Placeholder 4">
            <a:extLst>
              <a:ext uri="{FF2B5EF4-FFF2-40B4-BE49-F238E27FC236}">
                <a16:creationId xmlns:a16="http://schemas.microsoft.com/office/drawing/2014/main" id="{810D2668-BC44-4167-A707-2FD0F0023A77}"/>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11</a:t>
            </a:fld>
            <a:endParaRPr lang="en-US"/>
          </a:p>
        </p:txBody>
      </p:sp>
    </p:spTree>
    <p:extLst>
      <p:ext uri="{BB962C8B-B14F-4D97-AF65-F5344CB8AC3E}">
        <p14:creationId xmlns:p14="http://schemas.microsoft.com/office/powerpoint/2010/main" val="247244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1CBD-DEF7-4BE0-96A2-5EA986DAA1C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0E03A6C-C8D0-45A9-A394-41F96E3DC4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1D94D0-492C-4CAF-875A-83EF4337C7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pic>
        <p:nvPicPr>
          <p:cNvPr id="5" name="Picture 5">
            <a:extLst>
              <a:ext uri="{FF2B5EF4-FFF2-40B4-BE49-F238E27FC236}">
                <a16:creationId xmlns:a16="http://schemas.microsoft.com/office/drawing/2014/main" id="{2921FB72-67D2-460B-901A-0148D9BAA55C}"/>
              </a:ext>
            </a:extLst>
          </p:cNvPr>
          <p:cNvPicPr>
            <a:picLocks noChangeAspect="1"/>
          </p:cNvPicPr>
          <p:nvPr/>
        </p:nvPicPr>
        <p:blipFill>
          <a:blip r:embed="rId2"/>
          <a:stretch>
            <a:fillRect/>
          </a:stretch>
        </p:blipFill>
        <p:spPr>
          <a:xfrm>
            <a:off x="152400" y="1516273"/>
            <a:ext cx="5584236" cy="3740789"/>
          </a:xfrm>
          <a:prstGeom prst="rect">
            <a:avLst/>
          </a:prstGeom>
        </p:spPr>
      </p:pic>
      <p:pic>
        <p:nvPicPr>
          <p:cNvPr id="6" name="Picture 6">
            <a:extLst>
              <a:ext uri="{FF2B5EF4-FFF2-40B4-BE49-F238E27FC236}">
                <a16:creationId xmlns:a16="http://schemas.microsoft.com/office/drawing/2014/main" id="{09805FBF-1707-4EBA-98FE-F2B3F8FB19FA}"/>
              </a:ext>
            </a:extLst>
          </p:cNvPr>
          <p:cNvPicPr>
            <a:picLocks noChangeAspect="1"/>
          </p:cNvPicPr>
          <p:nvPr/>
        </p:nvPicPr>
        <p:blipFill>
          <a:blip r:embed="rId3"/>
          <a:stretch>
            <a:fillRect/>
          </a:stretch>
        </p:blipFill>
        <p:spPr>
          <a:xfrm>
            <a:off x="5956771" y="1516762"/>
            <a:ext cx="5621865" cy="3739809"/>
          </a:xfrm>
          <a:prstGeom prst="rect">
            <a:avLst/>
          </a:prstGeom>
        </p:spPr>
      </p:pic>
    </p:spTree>
    <p:extLst>
      <p:ext uri="{BB962C8B-B14F-4D97-AF65-F5344CB8AC3E}">
        <p14:creationId xmlns:p14="http://schemas.microsoft.com/office/powerpoint/2010/main" val="275629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B674-8F71-4B49-8A62-FF9DE543DA86}"/>
              </a:ext>
            </a:extLst>
          </p:cNvPr>
          <p:cNvSpPr>
            <a:spLocks noGrp="1"/>
          </p:cNvSpPr>
          <p:nvPr>
            <p:ph type="title"/>
          </p:nvPr>
        </p:nvSpPr>
        <p:spPr/>
        <p:txBody>
          <a:bodyPr/>
          <a:lstStyle/>
          <a:p>
            <a:r>
              <a:rPr lang="en-US" dirty="0"/>
              <a:t>Looking To The Future</a:t>
            </a:r>
          </a:p>
        </p:txBody>
      </p:sp>
      <p:sp>
        <p:nvSpPr>
          <p:cNvPr id="3" name="Text Placeholder 2">
            <a:extLst>
              <a:ext uri="{FF2B5EF4-FFF2-40B4-BE49-F238E27FC236}">
                <a16:creationId xmlns:a16="http://schemas.microsoft.com/office/drawing/2014/main" id="{2CE8362C-B667-4A1B-804D-2CFF9F256D7E}"/>
              </a:ext>
            </a:extLst>
          </p:cNvPr>
          <p:cNvSpPr>
            <a:spLocks noGrp="1"/>
          </p:cNvSpPr>
          <p:nvPr>
            <p:ph type="body" idx="1"/>
          </p:nvPr>
        </p:nvSpPr>
        <p:spPr/>
        <p:txBody>
          <a:bodyPr/>
          <a:lstStyle/>
          <a:p>
            <a:r>
              <a:rPr lang="en-US" dirty="0"/>
              <a:t>Marc knows that he can't keep making hundreds of songs every month if he wants to remain successful and plans to collaborate with other artists to make his place in the music industry concrete. </a:t>
            </a:r>
          </a:p>
          <a:p>
            <a:r>
              <a:rPr lang="en-US" dirty="0"/>
              <a:t>Whether his loop machine comes with him in that endeavor is unknown, but if he brings the same creative spontaneity to his future, then the tech will no longer matter.</a:t>
            </a:r>
          </a:p>
        </p:txBody>
      </p:sp>
      <p:sp>
        <p:nvSpPr>
          <p:cNvPr id="4" name="Slide Number Placeholder 3">
            <a:extLst>
              <a:ext uri="{FF2B5EF4-FFF2-40B4-BE49-F238E27FC236}">
                <a16:creationId xmlns:a16="http://schemas.microsoft.com/office/drawing/2014/main" id="{F09721DE-5977-49B8-A76D-CF9A5C5A8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Tree>
    <p:extLst>
      <p:ext uri="{BB962C8B-B14F-4D97-AF65-F5344CB8AC3E}">
        <p14:creationId xmlns:p14="http://schemas.microsoft.com/office/powerpoint/2010/main" val="235429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333C-26BF-48E7-9B32-D5DD70A02764}"/>
              </a:ext>
            </a:extLst>
          </p:cNvPr>
          <p:cNvSpPr>
            <a:spLocks noGrp="1"/>
          </p:cNvSpPr>
          <p:nvPr>
            <p:ph type="title"/>
          </p:nvPr>
        </p:nvSpPr>
        <p:spPr/>
        <p:txBody>
          <a:bodyPr/>
          <a:lstStyle/>
          <a:p>
            <a:r>
              <a:rPr lang="en-US" dirty="0"/>
              <a:t>Questions To Consider</a:t>
            </a:r>
          </a:p>
        </p:txBody>
      </p:sp>
      <p:sp>
        <p:nvSpPr>
          <p:cNvPr id="3" name="Text Placeholder 2">
            <a:extLst>
              <a:ext uri="{FF2B5EF4-FFF2-40B4-BE49-F238E27FC236}">
                <a16:creationId xmlns:a16="http://schemas.microsoft.com/office/drawing/2014/main" id="{2DF0861B-E0B0-4E6A-987B-038BCC011A4F}"/>
              </a:ext>
            </a:extLst>
          </p:cNvPr>
          <p:cNvSpPr>
            <a:spLocks noGrp="1"/>
          </p:cNvSpPr>
          <p:nvPr>
            <p:ph type="body" idx="1"/>
          </p:nvPr>
        </p:nvSpPr>
        <p:spPr/>
        <p:txBody>
          <a:bodyPr/>
          <a:lstStyle/>
          <a:p>
            <a:r>
              <a:rPr lang="en-US" dirty="0"/>
              <a:t>Why is spontaneity important to artists these days?</a:t>
            </a:r>
          </a:p>
          <a:p>
            <a:r>
              <a:rPr lang="en-US" dirty="0"/>
              <a:t>Marc's fame took off over the pandemic, if it weren't for COVID, do you think he would still be where he is today?</a:t>
            </a:r>
          </a:p>
          <a:p>
            <a:r>
              <a:rPr lang="en-US" dirty="0"/>
              <a:t>What are your thoughts on artists creating music on the spot, as opposed to rehearsing and writing?</a:t>
            </a:r>
          </a:p>
          <a:p>
            <a:r>
              <a:rPr lang="en-US" dirty="0"/>
              <a:t>Any questions for me?</a:t>
            </a:r>
          </a:p>
        </p:txBody>
      </p:sp>
      <p:sp>
        <p:nvSpPr>
          <p:cNvPr id="4" name="Slide Number Placeholder 3">
            <a:extLst>
              <a:ext uri="{FF2B5EF4-FFF2-40B4-BE49-F238E27FC236}">
                <a16:creationId xmlns:a16="http://schemas.microsoft.com/office/drawing/2014/main" id="{8936589C-A786-4D58-9796-C830D06DF6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Tree>
    <p:extLst>
      <p:ext uri="{BB962C8B-B14F-4D97-AF65-F5344CB8AC3E}">
        <p14:creationId xmlns:p14="http://schemas.microsoft.com/office/powerpoint/2010/main" val="222545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A962-C8FD-461B-B2C6-A8EC72BCE3E2}"/>
              </a:ext>
            </a:extLst>
          </p:cNvPr>
          <p:cNvSpPr>
            <a:spLocks noGrp="1"/>
          </p:cNvSpPr>
          <p:nvPr>
            <p:ph type="title"/>
          </p:nvPr>
        </p:nvSpPr>
        <p:spPr>
          <a:xfrm>
            <a:off x="198306" y="-324678"/>
            <a:ext cx="9367042" cy="1752599"/>
          </a:xfrm>
        </p:spPr>
        <p:txBody>
          <a:bodyPr/>
          <a:lstStyle/>
          <a:p>
            <a:r>
              <a:rPr lang="en-US" dirty="0"/>
              <a:t>Sources</a:t>
            </a:r>
          </a:p>
        </p:txBody>
      </p:sp>
      <p:sp>
        <p:nvSpPr>
          <p:cNvPr id="3" name="Text Placeholder 2">
            <a:extLst>
              <a:ext uri="{FF2B5EF4-FFF2-40B4-BE49-F238E27FC236}">
                <a16:creationId xmlns:a16="http://schemas.microsoft.com/office/drawing/2014/main" id="{986218AF-F8CE-44D2-95E8-41A0A06EED48}"/>
              </a:ext>
            </a:extLst>
          </p:cNvPr>
          <p:cNvSpPr>
            <a:spLocks noGrp="1"/>
          </p:cNvSpPr>
          <p:nvPr>
            <p:ph type="body" idx="1"/>
          </p:nvPr>
        </p:nvSpPr>
        <p:spPr>
          <a:xfrm>
            <a:off x="496479" y="3006585"/>
            <a:ext cx="9159977" cy="2445028"/>
          </a:xfrm>
        </p:spPr>
        <p:txBody>
          <a:bodyPr/>
          <a:lstStyle/>
          <a:p>
            <a:r>
              <a:rPr lang="en-US" dirty="0"/>
              <a:t>Bg, Reid. “Snoop Dogg &amp; Marc Rebillet Are Working On New Music Together.” </a:t>
            </a:r>
            <a:r>
              <a:rPr lang="en-US" i="1" dirty="0"/>
              <a:t>This Song Is Sick</a:t>
            </a:r>
            <a:r>
              <a:rPr lang="en-US" dirty="0"/>
              <a:t>, 14 Oct. 2020, thissongissick.com/post/snoop-daddy.</a:t>
            </a:r>
          </a:p>
          <a:p>
            <a:r>
              <a:rPr lang="en-US" dirty="0"/>
              <a:t>Heffler, Jason. “The Curious Case of Marc Rebillet: How ‘Loop Daddy’ Is Making Absurdity Cool Again.” </a:t>
            </a:r>
            <a:r>
              <a:rPr lang="en-US" i="1" dirty="0" err="1"/>
              <a:t>EDM.Com</a:t>
            </a:r>
            <a:r>
              <a:rPr lang="en-US" i="1" dirty="0"/>
              <a:t> - The Latest Electronic Dance Music News, Reviews &amp; Artists</a:t>
            </a:r>
            <a:r>
              <a:rPr lang="en-US" dirty="0"/>
              <a:t>, 24 Dec. 2020, edm.com/features/marc-</a:t>
            </a:r>
            <a:r>
              <a:rPr lang="en-US" dirty="0" err="1"/>
              <a:t>rebillet</a:t>
            </a:r>
            <a:r>
              <a:rPr lang="en-US" dirty="0"/>
              <a:t>-interview.</a:t>
            </a:r>
          </a:p>
          <a:p>
            <a:r>
              <a:rPr lang="en-US" dirty="0"/>
              <a:t>“HOW TO FUNK IN TWO MINUTES.” </a:t>
            </a:r>
            <a:r>
              <a:rPr lang="en-US" i="1" dirty="0"/>
              <a:t>YouTube</a:t>
            </a:r>
            <a:r>
              <a:rPr lang="en-US" dirty="0"/>
              <a:t>, 9 Jan. 2020, </a:t>
            </a:r>
            <a:r>
              <a:rPr lang="en-US" dirty="0">
                <a:hlinkClick r:id="rId2"/>
              </a:rPr>
              <a:t>www.youtube.com/watch?v=3vBwRfQbXkg</a:t>
            </a:r>
            <a:r>
              <a:rPr lang="en-US" dirty="0"/>
              <a:t>.</a:t>
            </a:r>
          </a:p>
          <a:p>
            <a:r>
              <a:rPr lang="en-US" dirty="0"/>
              <a:t>Madden, Emma. “The History of the Loop Pedal in 7 Songs.” </a:t>
            </a:r>
            <a:r>
              <a:rPr lang="en-US" i="1" dirty="0"/>
              <a:t>Red Bull</a:t>
            </a:r>
            <a:r>
              <a:rPr lang="en-US" dirty="0"/>
              <a:t>, 2 July 2021, </a:t>
            </a:r>
            <a:r>
              <a:rPr lang="en-US" dirty="0">
                <a:hlinkClick r:id="rId3"/>
              </a:rPr>
              <a:t>www.redbull.com/us-en/history-of-loop-pedal-in-seven-songs</a:t>
            </a:r>
            <a:r>
              <a:rPr lang="en-US" dirty="0"/>
              <a:t>.</a:t>
            </a:r>
          </a:p>
          <a:p>
            <a:r>
              <a:rPr lang="en-US" dirty="0"/>
              <a:t>Perkins, Nichole. “They Call Him Loop Daddy.” </a:t>
            </a:r>
            <a:r>
              <a:rPr lang="en-US" i="1" dirty="0"/>
              <a:t>Vulture</a:t>
            </a:r>
            <a:r>
              <a:rPr lang="en-US" dirty="0"/>
              <a:t>, 17 Aug. 2021, </a:t>
            </a:r>
            <a:r>
              <a:rPr lang="en-US" dirty="0">
                <a:hlinkClick r:id="rId4"/>
              </a:rPr>
              <a:t>www.vulture.com/article/marc-rebillet-third-dose.html</a:t>
            </a:r>
            <a:r>
              <a:rPr lang="en-US" dirty="0"/>
              <a:t>.</a:t>
            </a:r>
          </a:p>
          <a:p>
            <a:endParaRPr lang="en-US" dirty="0"/>
          </a:p>
          <a:p>
            <a:pPr marL="7620" indent="0">
              <a:buNone/>
            </a:pPr>
            <a:endParaRPr lang="en-US" dirty="0"/>
          </a:p>
        </p:txBody>
      </p:sp>
      <p:sp>
        <p:nvSpPr>
          <p:cNvPr id="4" name="Slide Number Placeholder 3">
            <a:extLst>
              <a:ext uri="{FF2B5EF4-FFF2-40B4-BE49-F238E27FC236}">
                <a16:creationId xmlns:a16="http://schemas.microsoft.com/office/drawing/2014/main" id="{2AB68A87-111D-4243-97D2-37BE55AEE1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spTree>
    <p:extLst>
      <p:ext uri="{BB962C8B-B14F-4D97-AF65-F5344CB8AC3E}">
        <p14:creationId xmlns:p14="http://schemas.microsoft.com/office/powerpoint/2010/main" val="2092632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8" name="Title 1">
            <a:extLst>
              <a:ext uri="{FF2B5EF4-FFF2-40B4-BE49-F238E27FC236}">
                <a16:creationId xmlns:a16="http://schemas.microsoft.com/office/drawing/2014/main" id="{65137AF9-041B-4F1F-9E0A-B99FDC428FAD}"/>
              </a:ext>
            </a:extLst>
          </p:cNvPr>
          <p:cNvSpPr>
            <a:spLocks noGrp="1"/>
          </p:cNvSpPr>
          <p:nvPr>
            <p:ph type="title"/>
          </p:nvPr>
        </p:nvSpPr>
        <p:spPr>
          <a:xfrm>
            <a:off x="289415" y="685800"/>
            <a:ext cx="9367042" cy="1752599"/>
          </a:xfrm>
        </p:spPr>
        <p:txBody>
          <a:bodyPr/>
          <a:lstStyle/>
          <a:p>
            <a:r>
              <a:rPr lang="en-US" dirty="0"/>
              <a:t>Loop Daddy</a:t>
            </a:r>
          </a:p>
        </p:txBody>
      </p:sp>
      <p:sp>
        <p:nvSpPr>
          <p:cNvPr id="169" name="Text Placeholder 2">
            <a:extLst>
              <a:ext uri="{FF2B5EF4-FFF2-40B4-BE49-F238E27FC236}">
                <a16:creationId xmlns:a16="http://schemas.microsoft.com/office/drawing/2014/main" id="{88E2C5FA-5EEF-40C1-9117-E8EF4BAD4C74}"/>
              </a:ext>
            </a:extLst>
          </p:cNvPr>
          <p:cNvSpPr>
            <a:spLocks noGrp="1"/>
          </p:cNvSpPr>
          <p:nvPr>
            <p:ph type="body" idx="1"/>
          </p:nvPr>
        </p:nvSpPr>
        <p:spPr>
          <a:xfrm>
            <a:off x="289415" y="2666999"/>
            <a:ext cx="4550079" cy="3124201"/>
          </a:xfrm>
        </p:spPr>
        <p:txBody>
          <a:bodyPr/>
          <a:lstStyle/>
          <a:p>
            <a:r>
              <a:rPr lang="en-US" dirty="0"/>
              <a:t>Well-known for his minimalistic setup, Marc makes songs on the spot with just a loop station, keyboard, and computer.</a:t>
            </a:r>
          </a:p>
          <a:p>
            <a:r>
              <a:rPr lang="en-US" dirty="0"/>
              <a:t>His songs range from the obscene such as "SUMMERTIME," all the way to his core values of his own life that his shows foster these days.</a:t>
            </a:r>
          </a:p>
        </p:txBody>
      </p:sp>
      <p:sp>
        <p:nvSpPr>
          <p:cNvPr id="175" name="Text Placeholder 3">
            <a:extLst>
              <a:ext uri="{FF2B5EF4-FFF2-40B4-BE49-F238E27FC236}">
                <a16:creationId xmlns:a16="http://schemas.microsoft.com/office/drawing/2014/main" id="{0E8D54BA-48F2-41A1-9884-DE585E9C91A9}"/>
              </a:ext>
            </a:extLst>
          </p:cNvPr>
          <p:cNvSpPr>
            <a:spLocks noGrp="1"/>
          </p:cNvSpPr>
          <p:nvPr>
            <p:ph type="body" idx="2"/>
          </p:nvPr>
        </p:nvSpPr>
        <p:spPr>
          <a:xfrm>
            <a:off x="5106376" y="2667000"/>
            <a:ext cx="4550080" cy="3124200"/>
          </a:xfrm>
        </p:spPr>
        <p:txBody>
          <a:bodyPr/>
          <a:lstStyle/>
          <a:p>
            <a:r>
              <a:rPr lang="en-US" dirty="0"/>
              <a:t>More so, Marc's music generally aims to promote sexual, mental, and physical positivity. </a:t>
            </a:r>
            <a:endParaRPr lang="en-US"/>
          </a:p>
          <a:p>
            <a:r>
              <a:rPr lang="en-US" dirty="0"/>
              <a:t>However, he wouldn't be where his is today without his charismatic, chaotic nature that boils over into outrageous </a:t>
            </a:r>
            <a:r>
              <a:rPr lang="en-US"/>
              <a:t>songs aptly named "I'M A FLAMINGO and </a:t>
            </a:r>
            <a:r>
              <a:rPr lang="en-US" dirty="0"/>
              <a:t>TENNIS ENERGY."</a:t>
            </a:r>
          </a:p>
        </p:txBody>
      </p:sp>
      <p:sp>
        <p:nvSpPr>
          <p:cNvPr id="166" name="Google Shape;166;p19"/>
          <p:cNvSpPr txBox="1">
            <a:spLocks noGrp="1"/>
          </p:cNvSpPr>
          <p:nvPr>
            <p:ph type="sldNum" idx="12"/>
          </p:nvPr>
        </p:nvSpPr>
        <p:spPr>
          <a:xfrm>
            <a:off x="9105289" y="6216650"/>
            <a:ext cx="551167" cy="365125"/>
          </a:xfrm>
        </p:spPr>
        <p:txBody>
          <a:bodyPr spcFirstLastPara="1" wrap="square" lIns="91425" tIns="45700" rIns="91425" bIns="45700" anchor="ctr" anchorCtr="0">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2</a:t>
            </a:fld>
            <a:endParaRPr lang="en-US"/>
          </a:p>
        </p:txBody>
      </p:sp>
      <p:sp>
        <p:nvSpPr>
          <p:cNvPr id="164" name="Google Shape;164;p19" hidden="1"/>
          <p:cNvSpPr txBox="1">
            <a:spLocks noGrp="1"/>
          </p:cNvSpPr>
          <p:nvPr>
            <p:ph type="dt" idx="10"/>
          </p:nvPr>
        </p:nvSpPr>
        <p:spPr>
          <a:xfrm>
            <a:off x="289414" y="6216650"/>
            <a:ext cx="11430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600"/>
              </a:spcAft>
              <a:buNone/>
            </a:pPr>
            <a:r>
              <a:rPr lang="en-US"/>
              <a:t>Date</a:t>
            </a:r>
          </a:p>
        </p:txBody>
      </p:sp>
      <p:sp>
        <p:nvSpPr>
          <p:cNvPr id="165" name="Google Shape;165;p19"/>
          <p:cNvSpPr txBox="1">
            <a:spLocks noGrp="1"/>
          </p:cNvSpPr>
          <p:nvPr>
            <p:ph type="ftr" idx="11"/>
          </p:nvPr>
        </p:nvSpPr>
        <p:spPr>
          <a:xfrm>
            <a:off x="1726763" y="6216650"/>
            <a:ext cx="708417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600"/>
              </a:spcAft>
              <a:buNone/>
            </a:pPr>
            <a:r>
              <a:rPr lang="en-US"/>
              <a:t>Your Footer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316C-94BC-4756-BF2B-8CF9AA49A928}"/>
              </a:ext>
            </a:extLst>
          </p:cNvPr>
          <p:cNvSpPr>
            <a:spLocks noGrp="1"/>
          </p:cNvSpPr>
          <p:nvPr>
            <p:ph type="title"/>
          </p:nvPr>
        </p:nvSpPr>
        <p:spPr>
          <a:xfrm>
            <a:off x="289415" y="685800"/>
            <a:ext cx="9367041" cy="3048000"/>
          </a:xfrm>
        </p:spPr>
        <p:txBody>
          <a:bodyPr wrap="square" anchor="ctr">
            <a:normAutofit/>
          </a:bodyPr>
          <a:lstStyle/>
          <a:p>
            <a:r>
              <a:rPr lang="en-US" dirty="0"/>
              <a:t>Up In Smoke</a:t>
            </a:r>
          </a:p>
        </p:txBody>
      </p:sp>
      <p:sp>
        <p:nvSpPr>
          <p:cNvPr id="15" name="Text Placeholder 2">
            <a:extLst>
              <a:ext uri="{FF2B5EF4-FFF2-40B4-BE49-F238E27FC236}">
                <a16:creationId xmlns:a16="http://schemas.microsoft.com/office/drawing/2014/main" id="{37EDDCC5-783F-4433-8F4D-DD87523A2111}"/>
              </a:ext>
            </a:extLst>
          </p:cNvPr>
          <p:cNvSpPr>
            <a:spLocks noGrp="1"/>
          </p:cNvSpPr>
          <p:nvPr>
            <p:ph type="body" idx="1"/>
          </p:nvPr>
        </p:nvSpPr>
        <p:spPr>
          <a:xfrm>
            <a:off x="289415" y="4343400"/>
            <a:ext cx="9367041" cy="1447800"/>
          </a:xfrm>
        </p:spPr>
        <p:txBody>
          <a:bodyPr/>
          <a:lstStyle/>
          <a:p>
            <a:pPr marL="571500" indent="-342900">
              <a:buChar char="•"/>
            </a:pPr>
            <a:r>
              <a:rPr lang="en-US" dirty="0"/>
              <a:t>Growing up, Marc wasn't eager on following a career in music, and cited that he wanted to "...smoke and chill and live my life and try and make music on the side..." (Heffler, 17).</a:t>
            </a:r>
          </a:p>
          <a:p>
            <a:pPr marL="571500" indent="-342900">
              <a:buChar char="•"/>
            </a:pPr>
            <a:r>
              <a:rPr lang="en-US" dirty="0"/>
              <a:t>Due to his father's passing in 2018 – whom of which always tried to push Marc to use his creative abilities – Rebillet decided it was time to begin making music: even though he hated practicing.</a:t>
            </a:r>
          </a:p>
        </p:txBody>
      </p:sp>
      <p:sp>
        <p:nvSpPr>
          <p:cNvPr id="4" name="Slide Number Placeholder 3">
            <a:extLst>
              <a:ext uri="{FF2B5EF4-FFF2-40B4-BE49-F238E27FC236}">
                <a16:creationId xmlns:a16="http://schemas.microsoft.com/office/drawing/2014/main" id="{30B5E582-145D-46CB-B043-5AD9F04E00F0}"/>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dirty="0"/>
              <a:pPr marL="0" lvl="0" indent="0" rtl="0">
                <a:spcBef>
                  <a:spcPts val="0"/>
                </a:spcBef>
                <a:spcAft>
                  <a:spcPts val="600"/>
                </a:spcAft>
                <a:buNone/>
              </a:pPr>
              <a:t>3</a:t>
            </a:fld>
            <a:endParaRPr lang="en-US"/>
          </a:p>
        </p:txBody>
      </p:sp>
      <p:pic>
        <p:nvPicPr>
          <p:cNvPr id="3" name="Picture 4">
            <a:extLst>
              <a:ext uri="{FF2B5EF4-FFF2-40B4-BE49-F238E27FC236}">
                <a16:creationId xmlns:a16="http://schemas.microsoft.com/office/drawing/2014/main" id="{287BF2B2-763F-4C62-BA97-C94C0FE3AF15}"/>
              </a:ext>
            </a:extLst>
          </p:cNvPr>
          <p:cNvPicPr>
            <a:picLocks noChangeAspect="1"/>
          </p:cNvPicPr>
          <p:nvPr/>
        </p:nvPicPr>
        <p:blipFill>
          <a:blip r:embed="rId2"/>
          <a:stretch>
            <a:fillRect/>
          </a:stretch>
        </p:blipFill>
        <p:spPr>
          <a:xfrm>
            <a:off x="729672" y="983673"/>
            <a:ext cx="27432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965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1C880A9-01BB-46AC-BADC-C63F53D7CAF4}"/>
              </a:ext>
            </a:extLst>
          </p:cNvPr>
          <p:cNvSpPr>
            <a:spLocks noGrp="1"/>
          </p:cNvSpPr>
          <p:nvPr>
            <p:ph type="title"/>
          </p:nvPr>
        </p:nvSpPr>
        <p:spPr>
          <a:xfrm>
            <a:off x="195726" y="3358767"/>
            <a:ext cx="9367042" cy="566738"/>
          </a:xfrm>
        </p:spPr>
        <p:txBody>
          <a:bodyPr wrap="square" anchor="b">
            <a:normAutofit/>
          </a:bodyPr>
          <a:lstStyle/>
          <a:p>
            <a:r>
              <a:rPr lang="en-US"/>
              <a:t>The Loop Machine</a:t>
            </a:r>
          </a:p>
        </p:txBody>
      </p:sp>
      <p:pic>
        <p:nvPicPr>
          <p:cNvPr id="8" name="Picture 8" descr="Graphical user interface&#10;&#10;Description automatically generated">
            <a:extLst>
              <a:ext uri="{FF2B5EF4-FFF2-40B4-BE49-F238E27FC236}">
                <a16:creationId xmlns:a16="http://schemas.microsoft.com/office/drawing/2014/main" id="{D00089D7-948B-4F12-8A83-3C6BEB421D13}"/>
              </a:ext>
            </a:extLst>
          </p:cNvPr>
          <p:cNvPicPr>
            <a:picLocks noGrp="1" noChangeAspect="1"/>
          </p:cNvPicPr>
          <p:nvPr>
            <p:ph type="pic" idx="2"/>
          </p:nvPr>
        </p:nvPicPr>
        <p:blipFill rotWithShape="1">
          <a:blip r:embed="rId3"/>
          <a:srcRect t="14905" b="14905"/>
          <a:stretch/>
        </p:blipFill>
        <p:spPr>
          <a:xfrm>
            <a:off x="765664" y="195096"/>
            <a:ext cx="8225944" cy="3164976"/>
          </a:xfrm>
        </p:spPr>
      </p:pic>
      <p:sp>
        <p:nvSpPr>
          <p:cNvPr id="21" name="Text Placeholder 3">
            <a:extLst>
              <a:ext uri="{FF2B5EF4-FFF2-40B4-BE49-F238E27FC236}">
                <a16:creationId xmlns:a16="http://schemas.microsoft.com/office/drawing/2014/main" id="{B3E4A626-08A8-426C-AF9A-F7A3562FECAF}"/>
              </a:ext>
            </a:extLst>
          </p:cNvPr>
          <p:cNvSpPr>
            <a:spLocks noGrp="1"/>
          </p:cNvSpPr>
          <p:nvPr>
            <p:ph type="body" idx="1"/>
          </p:nvPr>
        </p:nvSpPr>
        <p:spPr>
          <a:xfrm>
            <a:off x="289415" y="4012949"/>
            <a:ext cx="9360797" cy="2442431"/>
          </a:xfrm>
        </p:spPr>
        <p:txBody>
          <a:bodyPr/>
          <a:lstStyle/>
          <a:p>
            <a:r>
              <a:rPr lang="en-US" dirty="0"/>
              <a:t>Introducing the Boss RC-505: it's what puts the "loop" in Loop Daddy.</a:t>
            </a:r>
          </a:p>
          <a:p>
            <a:pPr marL="514350" indent="-285750">
              <a:buChar char="•"/>
            </a:pPr>
            <a:r>
              <a:rPr lang="en-US" dirty="0"/>
              <a:t>Many artists have used it, but only some - like Marc, can truly turn it into a tool of creativity. </a:t>
            </a:r>
          </a:p>
          <a:p>
            <a:pPr marL="514350" indent="-285750">
              <a:buChar char="•"/>
            </a:pPr>
            <a:r>
              <a:rPr lang="en-US" dirty="0"/>
              <a:t>This machine allows him to create whole songs using his keyboard connected through MIDI to his laptop with hundreds of preset instruments, sounds, and synths.</a:t>
            </a:r>
          </a:p>
          <a:p>
            <a:pPr marL="514350" indent="-285750">
              <a:buChar char="•"/>
            </a:pPr>
            <a:r>
              <a:rPr lang="en-US" dirty="0"/>
              <a:t>Marc took the practice he hated doing and used it to his benefit by creating on the spot; often with moods recommended by audience members.</a:t>
            </a:r>
          </a:p>
          <a:p>
            <a:pPr marL="514350" indent="-285750">
              <a:buChar char="•"/>
            </a:pPr>
            <a:endParaRPr lang="en-US" dirty="0"/>
          </a:p>
        </p:txBody>
      </p:sp>
      <p:sp>
        <p:nvSpPr>
          <p:cNvPr id="5" name="Slide Number Placeholder 4">
            <a:extLst>
              <a:ext uri="{FF2B5EF4-FFF2-40B4-BE49-F238E27FC236}">
                <a16:creationId xmlns:a16="http://schemas.microsoft.com/office/drawing/2014/main" id="{BEDB1BC4-F7F6-4D4D-B3FA-355E5912F8D6}"/>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4</a:t>
            </a:fld>
            <a:endParaRPr lang="en-US"/>
          </a:p>
        </p:txBody>
      </p:sp>
    </p:spTree>
    <p:extLst>
      <p:ext uri="{BB962C8B-B14F-4D97-AF65-F5344CB8AC3E}">
        <p14:creationId xmlns:p14="http://schemas.microsoft.com/office/powerpoint/2010/main" val="365953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C64E3EE-C22D-4D0E-BA2C-FE538F4AC0D0}"/>
              </a:ext>
            </a:extLst>
          </p:cNvPr>
          <p:cNvSpPr>
            <a:spLocks noGrp="1"/>
          </p:cNvSpPr>
          <p:nvPr>
            <p:ph type="title"/>
          </p:nvPr>
        </p:nvSpPr>
        <p:spPr>
          <a:xfrm>
            <a:off x="1160462" y="685800"/>
            <a:ext cx="7650478" cy="2743199"/>
          </a:xfrm>
        </p:spPr>
        <p:txBody>
          <a:bodyPr wrap="square" anchor="ctr">
            <a:normAutofit/>
          </a:bodyPr>
          <a:lstStyle/>
          <a:p>
            <a:r>
              <a:rPr lang="en-US" dirty="0"/>
              <a:t>The one-person band has existed for several centuries.</a:t>
            </a:r>
          </a:p>
        </p:txBody>
      </p:sp>
      <p:sp>
        <p:nvSpPr>
          <p:cNvPr id="19" name="Text Placeholder 2">
            <a:extLst>
              <a:ext uri="{FF2B5EF4-FFF2-40B4-BE49-F238E27FC236}">
                <a16:creationId xmlns:a16="http://schemas.microsoft.com/office/drawing/2014/main" id="{856D4CCC-31B1-491A-8DE3-28FB4352DD1F}"/>
              </a:ext>
            </a:extLst>
          </p:cNvPr>
          <p:cNvSpPr>
            <a:spLocks noGrp="1"/>
          </p:cNvSpPr>
          <p:nvPr>
            <p:ph type="body" idx="1"/>
          </p:nvPr>
        </p:nvSpPr>
        <p:spPr>
          <a:xfrm>
            <a:off x="1389062" y="3428999"/>
            <a:ext cx="7261404" cy="381000"/>
          </a:xfrm>
        </p:spPr>
        <p:txBody>
          <a:bodyPr/>
          <a:lstStyle/>
          <a:p>
            <a:r>
              <a:rPr lang="en-US" dirty="0"/>
              <a:t>Emma Madden, https://www.redbull.com/us-en/history-of-loop-pedal-in-seven-songs</a:t>
            </a:r>
          </a:p>
        </p:txBody>
      </p:sp>
      <p:sp>
        <p:nvSpPr>
          <p:cNvPr id="12" name="Text Placeholder 2">
            <a:extLst>
              <a:ext uri="{FF2B5EF4-FFF2-40B4-BE49-F238E27FC236}">
                <a16:creationId xmlns:a16="http://schemas.microsoft.com/office/drawing/2014/main" id="{5D0F92BD-3017-48BC-B4B5-46B2070B98AE}"/>
              </a:ext>
            </a:extLst>
          </p:cNvPr>
          <p:cNvSpPr>
            <a:spLocks noGrp="1"/>
          </p:cNvSpPr>
          <p:nvPr>
            <p:ph type="body" idx="2"/>
          </p:nvPr>
        </p:nvSpPr>
        <p:spPr>
          <a:xfrm>
            <a:off x="289415" y="4343400"/>
            <a:ext cx="9367042" cy="2266244"/>
          </a:xfrm>
        </p:spPr>
        <p:txBody>
          <a:bodyPr wrap="square" anchor="ctr">
            <a:normAutofit/>
          </a:bodyPr>
          <a:lstStyle/>
          <a:p>
            <a:pPr marL="571500" indent="-342900">
              <a:buChar char="•"/>
            </a:pPr>
            <a:r>
              <a:rPr lang="en-US" dirty="0"/>
              <a:t>Looping music isn't anything new, and the technology that made it easier can be dated back to 1953 when Les Paul began using a loop pedal.</a:t>
            </a:r>
          </a:p>
          <a:p>
            <a:pPr marL="571500" indent="-342900">
              <a:buChar char="•"/>
            </a:pPr>
            <a:r>
              <a:rPr lang="en-US" dirty="0"/>
              <a:t>Now, artists like Ed Sheeran still use it, and others like Marc use more advanced versions.</a:t>
            </a:r>
          </a:p>
        </p:txBody>
      </p:sp>
      <p:sp>
        <p:nvSpPr>
          <p:cNvPr id="5" name="Slide Number Placeholder 4">
            <a:extLst>
              <a:ext uri="{FF2B5EF4-FFF2-40B4-BE49-F238E27FC236}">
                <a16:creationId xmlns:a16="http://schemas.microsoft.com/office/drawing/2014/main" id="{FE4AA709-678A-413F-84DF-70B8A5E94E08}"/>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5</a:t>
            </a:fld>
            <a:endParaRPr lang="en-US"/>
          </a:p>
        </p:txBody>
      </p:sp>
    </p:spTree>
    <p:extLst>
      <p:ext uri="{BB962C8B-B14F-4D97-AF65-F5344CB8AC3E}">
        <p14:creationId xmlns:p14="http://schemas.microsoft.com/office/powerpoint/2010/main" val="93230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9DBBFB0-4AB4-4836-9D6D-8BACFA935EDE}"/>
              </a:ext>
            </a:extLst>
          </p:cNvPr>
          <p:cNvSpPr>
            <a:spLocks noGrp="1"/>
          </p:cNvSpPr>
          <p:nvPr>
            <p:ph type="title"/>
          </p:nvPr>
        </p:nvSpPr>
        <p:spPr>
          <a:xfrm>
            <a:off x="289415" y="685800"/>
            <a:ext cx="9367042" cy="1752599"/>
          </a:xfrm>
        </p:spPr>
        <p:txBody>
          <a:bodyPr/>
          <a:lstStyle/>
          <a:p>
            <a:r>
              <a:rPr lang="en-US" dirty="0"/>
              <a:t>Idealogues</a:t>
            </a:r>
          </a:p>
        </p:txBody>
      </p:sp>
      <p:sp>
        <p:nvSpPr>
          <p:cNvPr id="12" name="Text Placeholder 2">
            <a:extLst>
              <a:ext uri="{FF2B5EF4-FFF2-40B4-BE49-F238E27FC236}">
                <a16:creationId xmlns:a16="http://schemas.microsoft.com/office/drawing/2014/main" id="{72CF2CD4-44F6-475D-9473-0FFBDAFEF91E}"/>
              </a:ext>
            </a:extLst>
          </p:cNvPr>
          <p:cNvSpPr>
            <a:spLocks noGrp="1"/>
          </p:cNvSpPr>
          <p:nvPr>
            <p:ph type="body" idx="1"/>
          </p:nvPr>
        </p:nvSpPr>
        <p:spPr>
          <a:xfrm>
            <a:off x="289414" y="2666999"/>
            <a:ext cx="9367042" cy="3124201"/>
          </a:xfrm>
        </p:spPr>
        <p:txBody>
          <a:bodyPr/>
          <a:lstStyle/>
          <a:p>
            <a:r>
              <a:rPr lang="en-US" dirty="0"/>
              <a:t>Before his father's passing, Marc would upload what he calls "Idealogues" on YouTube. </a:t>
            </a:r>
          </a:p>
          <a:p>
            <a:r>
              <a:rPr lang="en-US" dirty="0"/>
              <a:t>They are videos that showcased his creative process using the loop station, with some examples like "CURE FOR DEPRESSION," or "25 MINUTES OF IMPROVISATION."</a:t>
            </a:r>
          </a:p>
          <a:p>
            <a:r>
              <a:rPr lang="en-US" dirty="0"/>
              <a:t>More importantly though, these Idealogues where Marc improvised music became the groundwork that built up his reputation online.</a:t>
            </a:r>
          </a:p>
          <a:p>
            <a:r>
              <a:rPr lang="en-US" dirty="0"/>
              <a:t>It was only after he lost his job, and his father's passing that he decided to take his work public, and make a name for himself.</a:t>
            </a:r>
          </a:p>
        </p:txBody>
      </p:sp>
      <p:sp>
        <p:nvSpPr>
          <p:cNvPr id="5" name="Slide Number Placeholder 4">
            <a:extLst>
              <a:ext uri="{FF2B5EF4-FFF2-40B4-BE49-F238E27FC236}">
                <a16:creationId xmlns:a16="http://schemas.microsoft.com/office/drawing/2014/main" id="{747F3831-CE8D-4C79-8BF7-C1B87EB5AE36}"/>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6</a:t>
            </a:fld>
            <a:endParaRPr lang="en-US"/>
          </a:p>
        </p:txBody>
      </p:sp>
    </p:spTree>
    <p:extLst>
      <p:ext uri="{BB962C8B-B14F-4D97-AF65-F5344CB8AC3E}">
        <p14:creationId xmlns:p14="http://schemas.microsoft.com/office/powerpoint/2010/main" val="206226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910C011-0991-4BDE-AEB0-3E5A48998834}"/>
              </a:ext>
            </a:extLst>
          </p:cNvPr>
          <p:cNvSpPr>
            <a:spLocks noGrp="1"/>
          </p:cNvSpPr>
          <p:nvPr>
            <p:ph type="title"/>
          </p:nvPr>
        </p:nvSpPr>
        <p:spPr>
          <a:xfrm>
            <a:off x="295762" y="1600200"/>
            <a:ext cx="3549121" cy="1371600"/>
          </a:xfrm>
        </p:spPr>
        <p:txBody>
          <a:bodyPr/>
          <a:lstStyle/>
          <a:p>
            <a:r>
              <a:rPr lang="en-US" dirty="0"/>
              <a:t>Spontaneity Manifested</a:t>
            </a:r>
          </a:p>
        </p:txBody>
      </p:sp>
      <p:sp>
        <p:nvSpPr>
          <p:cNvPr id="15" name="Text Placeholder 2">
            <a:extLst>
              <a:ext uri="{FF2B5EF4-FFF2-40B4-BE49-F238E27FC236}">
                <a16:creationId xmlns:a16="http://schemas.microsoft.com/office/drawing/2014/main" id="{CC63ADCD-C95A-45F1-ACD3-607DC03A1D6F}"/>
              </a:ext>
            </a:extLst>
          </p:cNvPr>
          <p:cNvSpPr>
            <a:spLocks noGrp="1"/>
          </p:cNvSpPr>
          <p:nvPr>
            <p:ph type="body" idx="1"/>
          </p:nvPr>
        </p:nvSpPr>
        <p:spPr>
          <a:xfrm>
            <a:off x="4073483" y="685799"/>
            <a:ext cx="5582973" cy="5105401"/>
          </a:xfrm>
        </p:spPr>
        <p:txBody>
          <a:bodyPr/>
          <a:lstStyle/>
          <a:p>
            <a:r>
              <a:rPr lang="en-US"/>
              <a:t>Marc Rebillet demonstrates his "funk" process: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6" name="Text Placeholder 3">
            <a:extLst>
              <a:ext uri="{FF2B5EF4-FFF2-40B4-BE49-F238E27FC236}">
                <a16:creationId xmlns:a16="http://schemas.microsoft.com/office/drawing/2014/main" id="{728ECEEF-1695-4110-BEC5-BE448BD7F80B}"/>
              </a:ext>
            </a:extLst>
          </p:cNvPr>
          <p:cNvSpPr>
            <a:spLocks noGrp="1"/>
          </p:cNvSpPr>
          <p:nvPr>
            <p:ph type="body" idx="2"/>
          </p:nvPr>
        </p:nvSpPr>
        <p:spPr>
          <a:xfrm>
            <a:off x="145671" y="3208482"/>
            <a:ext cx="3549650" cy="2514600"/>
          </a:xfrm>
        </p:spPr>
        <p:txBody>
          <a:bodyPr/>
          <a:lstStyle/>
          <a:p>
            <a:pPr marL="514350" indent="-285750">
              <a:buChar char="•"/>
            </a:pPr>
            <a:r>
              <a:rPr lang="en-US" dirty="0"/>
              <a:t>Using a lifetime of experience in music and theatre, he states Reggie Watts – a revered loop artist - as the driving force that pushed him to let his creative genius flow.</a:t>
            </a:r>
          </a:p>
          <a:p>
            <a:pPr marL="514350" indent="-285750">
              <a:buChar char="•"/>
            </a:pPr>
            <a:endParaRPr lang="en-US" dirty="0"/>
          </a:p>
        </p:txBody>
      </p:sp>
      <p:sp>
        <p:nvSpPr>
          <p:cNvPr id="4" name="Slide Number Placeholder 3">
            <a:extLst>
              <a:ext uri="{FF2B5EF4-FFF2-40B4-BE49-F238E27FC236}">
                <a16:creationId xmlns:a16="http://schemas.microsoft.com/office/drawing/2014/main" id="{041B8AF4-F363-4D87-AC9C-C3C28A8F7BC2}"/>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7</a:t>
            </a:fld>
            <a:endParaRPr lang="en-US"/>
          </a:p>
        </p:txBody>
      </p:sp>
      <p:pic>
        <p:nvPicPr>
          <p:cNvPr id="2" name="Picture 2">
            <a:hlinkClick r:id="" action="ppaction://media"/>
            <a:extLst>
              <a:ext uri="{FF2B5EF4-FFF2-40B4-BE49-F238E27FC236}">
                <a16:creationId xmlns:a16="http://schemas.microsoft.com/office/drawing/2014/main" id="{2B801CB9-0D06-4FDC-91CF-8BD77EC40F9A}"/>
              </a:ext>
            </a:extLst>
          </p:cNvPr>
          <p:cNvPicPr>
            <a:picLocks noRot="1" noChangeAspect="1"/>
          </p:cNvPicPr>
          <p:nvPr>
            <a:videoFile r:link="rId1"/>
          </p:nvPr>
        </p:nvPicPr>
        <p:blipFill>
          <a:blip r:embed="rId3"/>
          <a:stretch>
            <a:fillRect/>
          </a:stretch>
        </p:blipFill>
        <p:spPr>
          <a:xfrm>
            <a:off x="4935682" y="2795442"/>
            <a:ext cx="3763818" cy="2641023"/>
          </a:xfrm>
          <a:prstGeom prst="rect">
            <a:avLst/>
          </a:prstGeom>
        </p:spPr>
      </p:pic>
    </p:spTree>
    <p:extLst>
      <p:ext uri="{BB962C8B-B14F-4D97-AF65-F5344CB8AC3E}">
        <p14:creationId xmlns:p14="http://schemas.microsoft.com/office/powerpoint/2010/main" val="82243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9D34-1C2C-49B9-A018-B3C83E6F04F1}"/>
              </a:ext>
            </a:extLst>
          </p:cNvPr>
          <p:cNvSpPr>
            <a:spLocks noGrp="1"/>
          </p:cNvSpPr>
          <p:nvPr>
            <p:ph type="title"/>
          </p:nvPr>
        </p:nvSpPr>
        <p:spPr/>
        <p:txBody>
          <a:bodyPr/>
          <a:lstStyle/>
          <a:p>
            <a:r>
              <a:rPr lang="en-US" dirty="0"/>
              <a:t>Spontaneity Manifested </a:t>
            </a:r>
            <a:r>
              <a:rPr lang="en-US"/>
              <a:t>(Cont).</a:t>
            </a:r>
          </a:p>
        </p:txBody>
      </p:sp>
      <p:sp>
        <p:nvSpPr>
          <p:cNvPr id="3" name="Text Placeholder 2">
            <a:extLst>
              <a:ext uri="{FF2B5EF4-FFF2-40B4-BE49-F238E27FC236}">
                <a16:creationId xmlns:a16="http://schemas.microsoft.com/office/drawing/2014/main" id="{16C619E0-C8DE-4C38-9698-C6122D2E3B68}"/>
              </a:ext>
            </a:extLst>
          </p:cNvPr>
          <p:cNvSpPr>
            <a:spLocks noGrp="1"/>
          </p:cNvSpPr>
          <p:nvPr>
            <p:ph type="body" idx="1"/>
          </p:nvPr>
        </p:nvSpPr>
        <p:spPr/>
        <p:txBody>
          <a:bodyPr/>
          <a:lstStyle/>
          <a:p>
            <a:r>
              <a:rPr lang="en-US" dirty="0"/>
              <a:t>"While his art may seem crude on the surface, at its bedrock are togetherness and freedom of expression—two of the most important values not only of musicians, but also humans" (Heffler, 21).</a:t>
            </a:r>
          </a:p>
          <a:p>
            <a:r>
              <a:rPr lang="en-US" dirty="0"/>
              <a:t>Freedom of expression is as important to Marc as it would be to any other person in his shoes, but it is the way in which he does it that defines him.</a:t>
            </a:r>
          </a:p>
          <a:p>
            <a:r>
              <a:rPr lang="en-US" dirty="0"/>
              <a:t>The loop station is essentially an extension of his mind, as his years of training and beliefs manifest themselves through unrehearsed song.</a:t>
            </a:r>
          </a:p>
        </p:txBody>
      </p:sp>
      <p:sp>
        <p:nvSpPr>
          <p:cNvPr id="4" name="Text Placeholder 3">
            <a:extLst>
              <a:ext uri="{FF2B5EF4-FFF2-40B4-BE49-F238E27FC236}">
                <a16:creationId xmlns:a16="http://schemas.microsoft.com/office/drawing/2014/main" id="{D125A57E-64A2-40B8-A9B5-FDFD152C332F}"/>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0F89F144-B24E-47AE-B460-93E22979E0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pic>
        <p:nvPicPr>
          <p:cNvPr id="6" name="Picture 6">
            <a:extLst>
              <a:ext uri="{FF2B5EF4-FFF2-40B4-BE49-F238E27FC236}">
                <a16:creationId xmlns:a16="http://schemas.microsoft.com/office/drawing/2014/main" id="{0F8E61B1-21D6-4DA2-A637-763594C09DFC}"/>
              </a:ext>
            </a:extLst>
          </p:cNvPr>
          <p:cNvPicPr>
            <a:picLocks noChangeAspect="1"/>
          </p:cNvPicPr>
          <p:nvPr/>
        </p:nvPicPr>
        <p:blipFill>
          <a:blip r:embed="rId2"/>
          <a:stretch>
            <a:fillRect/>
          </a:stretch>
        </p:blipFill>
        <p:spPr>
          <a:xfrm>
            <a:off x="198582" y="2976049"/>
            <a:ext cx="3689926" cy="1742947"/>
          </a:xfrm>
          <a:prstGeom prst="rect">
            <a:avLst/>
          </a:prstGeom>
          <a:ln>
            <a:noFill/>
          </a:ln>
          <a:effectLst>
            <a:softEdge rad="112500"/>
          </a:effectLst>
        </p:spPr>
      </p:pic>
    </p:spTree>
    <p:extLst>
      <p:ext uri="{BB962C8B-B14F-4D97-AF65-F5344CB8AC3E}">
        <p14:creationId xmlns:p14="http://schemas.microsoft.com/office/powerpoint/2010/main" val="2140119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9491C08-25E5-467D-9EA1-2676578E41C2}"/>
              </a:ext>
            </a:extLst>
          </p:cNvPr>
          <p:cNvSpPr>
            <a:spLocks noGrp="1"/>
          </p:cNvSpPr>
          <p:nvPr>
            <p:ph type="title"/>
          </p:nvPr>
        </p:nvSpPr>
        <p:spPr>
          <a:xfrm>
            <a:off x="295762" y="1600200"/>
            <a:ext cx="3549121" cy="1371600"/>
          </a:xfrm>
        </p:spPr>
        <p:txBody>
          <a:bodyPr/>
          <a:lstStyle/>
          <a:p>
            <a:r>
              <a:rPr lang="en-US" dirty="0"/>
              <a:t>Live Art</a:t>
            </a:r>
          </a:p>
        </p:txBody>
      </p:sp>
      <p:sp>
        <p:nvSpPr>
          <p:cNvPr id="15" name="Text Placeholder 2">
            <a:extLst>
              <a:ext uri="{FF2B5EF4-FFF2-40B4-BE49-F238E27FC236}">
                <a16:creationId xmlns:a16="http://schemas.microsoft.com/office/drawing/2014/main" id="{2443F9AD-F457-4B10-BD0C-B6BE5DC8E7CF}"/>
              </a:ext>
            </a:extLst>
          </p:cNvPr>
          <p:cNvSpPr>
            <a:spLocks noGrp="1"/>
          </p:cNvSpPr>
          <p:nvPr>
            <p:ph type="body" idx="1"/>
          </p:nvPr>
        </p:nvSpPr>
        <p:spPr>
          <a:xfrm>
            <a:off x="4073483" y="685799"/>
            <a:ext cx="5582973" cy="5105401"/>
          </a:xfrm>
        </p:spPr>
        <p:txBody>
          <a:bodyPr/>
          <a:lstStyle/>
          <a:p>
            <a:r>
              <a:rPr lang="en-US" dirty="0"/>
              <a:t>The loop station makes for better live performances,  as he relies on the awestruck audience to give their full attention to him as he creates his loops.</a:t>
            </a:r>
          </a:p>
          <a:p>
            <a:r>
              <a:rPr lang="en-US" dirty="0"/>
              <a:t>A profile article for Vulture.com by Nichole Perkins describes this concept beautifully: "People pay to see Rebillet live and in person. In the pandemic year alone, after national restrictions eased, he performed a sold-out drive-in tour" (3).</a:t>
            </a:r>
          </a:p>
          <a:p>
            <a:r>
              <a:rPr lang="en-US" dirty="0"/>
              <a:t>And tour he does, as Marc Rebillet has done countless, starting in his hometown of Dallas, Texas where he would play at a local brewery.</a:t>
            </a:r>
          </a:p>
        </p:txBody>
      </p:sp>
      <p:sp>
        <p:nvSpPr>
          <p:cNvPr id="17" name="Text Placeholder 3">
            <a:extLst>
              <a:ext uri="{FF2B5EF4-FFF2-40B4-BE49-F238E27FC236}">
                <a16:creationId xmlns:a16="http://schemas.microsoft.com/office/drawing/2014/main" id="{741AB97B-995A-4D77-83C7-0FCFD6AE93F9}"/>
              </a:ext>
            </a:extLst>
          </p:cNvPr>
          <p:cNvSpPr>
            <a:spLocks noGrp="1"/>
          </p:cNvSpPr>
          <p:nvPr>
            <p:ph type="body" idx="2"/>
          </p:nvPr>
        </p:nvSpPr>
        <p:spPr>
          <a:xfrm>
            <a:off x="295762" y="2971800"/>
            <a:ext cx="3549650" cy="2514600"/>
          </a:xfrm>
        </p:spPr>
        <p:txBody>
          <a:bodyPr/>
          <a:lstStyle/>
          <a:p>
            <a:endParaRPr lang="en-US" dirty="0"/>
          </a:p>
        </p:txBody>
      </p:sp>
      <p:sp>
        <p:nvSpPr>
          <p:cNvPr id="5" name="Slide Number Placeholder 4">
            <a:extLst>
              <a:ext uri="{FF2B5EF4-FFF2-40B4-BE49-F238E27FC236}">
                <a16:creationId xmlns:a16="http://schemas.microsoft.com/office/drawing/2014/main" id="{BA15243D-8BDA-42DB-9DBA-ED9F3887828D}"/>
              </a:ext>
            </a:extLst>
          </p:cNvPr>
          <p:cNvSpPr>
            <a:spLocks noGrp="1"/>
          </p:cNvSpPr>
          <p:nvPr>
            <p:ph type="sldNum" idx="12"/>
          </p:nvPr>
        </p:nvSpPr>
        <p:spPr>
          <a:xfrm>
            <a:off x="9105289" y="6216650"/>
            <a:ext cx="551167" cy="365125"/>
          </a:xfrm>
        </p:spPr>
        <p:txBody>
          <a:bodyPr wrap="square" anchor="ctr">
            <a:normAutofit/>
          </a:bodyPr>
          <a:lstStyle/>
          <a:p>
            <a:pPr marL="0" lvl="0" indent="0" rtl="0">
              <a:spcBef>
                <a:spcPts val="0"/>
              </a:spcBef>
              <a:spcAft>
                <a:spcPts val="600"/>
              </a:spcAft>
              <a:buNone/>
            </a:pPr>
            <a:fld id="{00000000-1234-1234-1234-123412341234}" type="slidenum">
              <a:rPr lang="en-US"/>
              <a:pPr marL="0" lvl="0" indent="0" rtl="0">
                <a:spcBef>
                  <a:spcPts val="0"/>
                </a:spcBef>
                <a:spcAft>
                  <a:spcPts val="600"/>
                </a:spcAft>
                <a:buNone/>
              </a:pPr>
              <a:t>9</a:t>
            </a:fld>
            <a:endParaRPr lang="en-US"/>
          </a:p>
        </p:txBody>
      </p:sp>
      <p:pic>
        <p:nvPicPr>
          <p:cNvPr id="6" name="Picture 8" descr="A picture containing person, indoor, people, group&#10;&#10;Description automatically generated">
            <a:extLst>
              <a:ext uri="{FF2B5EF4-FFF2-40B4-BE49-F238E27FC236}">
                <a16:creationId xmlns:a16="http://schemas.microsoft.com/office/drawing/2014/main" id="{BD183210-8AD5-43CC-A1BD-526C6A904EFC}"/>
              </a:ext>
            </a:extLst>
          </p:cNvPr>
          <p:cNvPicPr>
            <a:picLocks noChangeAspect="1"/>
          </p:cNvPicPr>
          <p:nvPr/>
        </p:nvPicPr>
        <p:blipFill>
          <a:blip r:embed="rId2"/>
          <a:stretch>
            <a:fillRect/>
          </a:stretch>
        </p:blipFill>
        <p:spPr>
          <a:xfrm>
            <a:off x="171215" y="3024365"/>
            <a:ext cx="3900310" cy="2389715"/>
          </a:xfrm>
          <a:prstGeom prst="rect">
            <a:avLst/>
          </a:prstGeom>
        </p:spPr>
      </p:pic>
    </p:spTree>
    <p:extLst>
      <p:ext uri="{BB962C8B-B14F-4D97-AF65-F5344CB8AC3E}">
        <p14:creationId xmlns:p14="http://schemas.microsoft.com/office/powerpoint/2010/main" val="1988117996"/>
      </p:ext>
    </p:extLst>
  </p:cSld>
  <p:clrMapOvr>
    <a:masterClrMapping/>
  </p:clrMapOvr>
</p:sld>
</file>

<file path=ppt/theme/theme1.xml><?xml version="1.0" encoding="utf-8"?>
<a:theme xmlns:a="http://schemas.openxmlformats.org/drawingml/2006/main" name="PresentationGO">
  <a:themeElements>
    <a:clrScheme name="PGO - 0135_01">
      <a:dk1>
        <a:srgbClr val="000000"/>
      </a:dk1>
      <a:lt1>
        <a:srgbClr val="FFF9C3"/>
      </a:lt1>
      <a:dk2>
        <a:srgbClr val="44546A"/>
      </a:dk2>
      <a:lt2>
        <a:srgbClr val="E7E6E6"/>
      </a:lt2>
      <a:accent1>
        <a:srgbClr val="4472C4"/>
      </a:accent1>
      <a:accent2>
        <a:srgbClr val="FF6C00"/>
      </a:accent2>
      <a:accent3>
        <a:srgbClr val="00C0A7"/>
      </a:accent3>
      <a:accent4>
        <a:srgbClr val="FFAC01"/>
      </a:accent4>
      <a:accent5>
        <a:srgbClr val="44546A"/>
      </a:accent5>
      <a:accent6>
        <a:srgbClr val="FFAC01"/>
      </a:accent6>
      <a:hlink>
        <a:srgbClr val="00C0A7"/>
      </a:hlink>
      <a:folHlink>
        <a:srgbClr val="00C0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PresentationGO</vt:lpstr>
      <vt:lpstr>Marc Rebillet: The Spontaneity of Creativity</vt:lpstr>
      <vt:lpstr>Loop Daddy</vt:lpstr>
      <vt:lpstr>Up In Smoke</vt:lpstr>
      <vt:lpstr>The Loop Machine</vt:lpstr>
      <vt:lpstr>The one-person band has existed for several centuries.</vt:lpstr>
      <vt:lpstr>Idealogues</vt:lpstr>
      <vt:lpstr>Spontaneity Manifested</vt:lpstr>
      <vt:lpstr>Spontaneity Manifested (Cont).</vt:lpstr>
      <vt:lpstr>Live Art</vt:lpstr>
      <vt:lpstr>A Celebrity's Favorite Celebrity</vt:lpstr>
      <vt:lpstr>A Celebrity's Favorite Celebrity (Cont).</vt:lpstr>
      <vt:lpstr>PowerPoint Presentation</vt:lpstr>
      <vt:lpstr>Looking To The Future</vt:lpstr>
      <vt:lpstr>Questions To Consider</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cp:revision>635</cp:revision>
  <dcterms:modified xsi:type="dcterms:W3CDTF">2021-11-03T20:53:09Z</dcterms:modified>
</cp:coreProperties>
</file>