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678" y="4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10F5-144E-43A5-8DAD-7B3BE860B89F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48FF-ACA0-42EB-B543-F062C86AF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5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10F5-144E-43A5-8DAD-7B3BE860B89F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48FF-ACA0-42EB-B543-F062C86AF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8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10F5-144E-43A5-8DAD-7B3BE860B89F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48FF-ACA0-42EB-B543-F062C86AF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115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10F5-144E-43A5-8DAD-7B3BE860B89F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48FF-ACA0-42EB-B543-F062C86AF6F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34277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10F5-144E-43A5-8DAD-7B3BE860B89F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48FF-ACA0-42EB-B543-F062C86AF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444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10F5-144E-43A5-8DAD-7B3BE860B89F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48FF-ACA0-42EB-B543-F062C86AF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11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10F5-144E-43A5-8DAD-7B3BE860B89F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48FF-ACA0-42EB-B543-F062C86AF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85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10F5-144E-43A5-8DAD-7B3BE860B89F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48FF-ACA0-42EB-B543-F062C86AF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334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10F5-144E-43A5-8DAD-7B3BE860B89F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48FF-ACA0-42EB-B543-F062C86AF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27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10F5-144E-43A5-8DAD-7B3BE860B89F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48FF-ACA0-42EB-B543-F062C86AF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15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10F5-144E-43A5-8DAD-7B3BE860B89F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48FF-ACA0-42EB-B543-F062C86AF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389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10F5-144E-43A5-8DAD-7B3BE860B89F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48FF-ACA0-42EB-B543-F062C86AF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500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10F5-144E-43A5-8DAD-7B3BE860B89F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48FF-ACA0-42EB-B543-F062C86AF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94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10F5-144E-43A5-8DAD-7B3BE860B89F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48FF-ACA0-42EB-B543-F062C86AF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20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10F5-144E-43A5-8DAD-7B3BE860B89F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48FF-ACA0-42EB-B543-F062C86AF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78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10F5-144E-43A5-8DAD-7B3BE860B89F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48FF-ACA0-42EB-B543-F062C86AF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17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10F5-144E-43A5-8DAD-7B3BE860B89F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48FF-ACA0-42EB-B543-F062C86AF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037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05E10F5-144E-43A5-8DAD-7B3BE860B89F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A48FF-ACA0-42EB-B543-F062C86AF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8308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.bin"/><Relationship Id="rId4" Type="http://schemas.openxmlformats.org/officeDocument/2006/relationships/hyperlink" Target="https://github.com/seansothey/ANZ-Virtual-Internship/blob/master/ANZ_Salary_Prediction.ipyn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1">
            <a:extLst>
              <a:ext uri="{FF2B5EF4-FFF2-40B4-BE49-F238E27FC236}">
                <a16:creationId xmlns:a16="http://schemas.microsoft.com/office/drawing/2014/main" id="{14A09478-8497-4EC8-96F8-3AB72D910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09954" y="2123371"/>
            <a:ext cx="4492987" cy="4130143"/>
          </a:xfrm>
        </p:spPr>
        <p:txBody>
          <a:bodyPr>
            <a:normAutofit fontScale="92500" lnSpcReduction="10000"/>
          </a:bodyPr>
          <a:lstStyle/>
          <a:p>
            <a:r>
              <a:rPr lang="en-US" sz="5400" b="1" i="1" dirty="0" err="1">
                <a:solidFill>
                  <a:schemeClr val="tx2"/>
                </a:solidFill>
              </a:rPr>
              <a:t>data@anz</a:t>
            </a:r>
            <a:r>
              <a:rPr lang="en-US" sz="5400" b="1" i="1" dirty="0">
                <a:solidFill>
                  <a:schemeClr val="tx2"/>
                </a:solidFill>
              </a:rPr>
              <a:t> program</a:t>
            </a:r>
          </a:p>
          <a:p>
            <a:r>
              <a:rPr lang="en-US" sz="5400" b="1" i="1" dirty="0">
                <a:solidFill>
                  <a:schemeClr val="tx2"/>
                </a:solidFill>
              </a:rPr>
              <a:t>Virtual internship</a:t>
            </a:r>
          </a:p>
          <a:p>
            <a:r>
              <a:rPr lang="en-US" sz="5400" b="1" i="1" dirty="0">
                <a:solidFill>
                  <a:schemeClr val="tx2"/>
                </a:solidFill>
              </a:rPr>
              <a:t>Sothey </a:t>
            </a:r>
            <a:r>
              <a:rPr lang="en-US" sz="5400" b="1" i="1" dirty="0" err="1">
                <a:solidFill>
                  <a:schemeClr val="tx2"/>
                </a:solidFill>
              </a:rPr>
              <a:t>sean</a:t>
            </a:r>
            <a:endParaRPr lang="en-US" sz="5400" b="1" i="1" dirty="0">
              <a:solidFill>
                <a:schemeClr val="tx2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C1E981B-F06E-48B4-9275-F4B261AFC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36">
            <a:extLst>
              <a:ext uri="{FF2B5EF4-FFF2-40B4-BE49-F238E27FC236}">
                <a16:creationId xmlns:a16="http://schemas.microsoft.com/office/drawing/2014/main" id="{312E2C24-0CD2-4071-8CE2-B059993A9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5">
            <a:extLst>
              <a:ext uri="{FF2B5EF4-FFF2-40B4-BE49-F238E27FC236}">
                <a16:creationId xmlns:a16="http://schemas.microsoft.com/office/drawing/2014/main" id="{24F1DC13-C830-4B86-A9C6-927F5C55D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1028" name="Picture 4" descr="ANZ Bank interim profits rise as restructure continues">
            <a:extLst>
              <a:ext uri="{FF2B5EF4-FFF2-40B4-BE49-F238E27FC236}">
                <a16:creationId xmlns:a16="http://schemas.microsoft.com/office/drawing/2014/main" id="{9368E203-2DAF-45B5-A0FD-15CE59495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854" y="1767042"/>
            <a:ext cx="6270662" cy="332345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6263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2E229-8A40-4732-B789-9325F978C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5967" y="1325880"/>
            <a:ext cx="4158334" cy="30665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b="1" i="1" dirty="0"/>
              <a:t>Regression Model</a:t>
            </a:r>
            <a:br>
              <a:rPr lang="en-US" sz="5400" dirty="0"/>
            </a:br>
            <a:endParaRPr lang="en-US" sz="5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583823-2AA3-46EB-A803-287EC900B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0565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36">
            <a:extLst>
              <a:ext uri="{FF2B5EF4-FFF2-40B4-BE49-F238E27FC236}">
                <a16:creationId xmlns:a16="http://schemas.microsoft.com/office/drawing/2014/main" id="{CA87D9D8-42FB-4157-A365-AD97CC6BA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9646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2E6028E3-4806-4E1D-A24F-F8166F67F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2894561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45C116B-036B-4AFF-A7B2-04B6E61E10FC}"/>
              </a:ext>
            </a:extLst>
          </p:cNvPr>
          <p:cNvSpPr txBox="1">
            <a:spLocks/>
          </p:cNvSpPr>
          <p:nvPr/>
        </p:nvSpPr>
        <p:spPr>
          <a:xfrm>
            <a:off x="7385967" y="3709641"/>
            <a:ext cx="3642065" cy="10648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000" dirty="0"/>
              <a:t>The accuracy of prediction was 99.77% when tested on new 20 customers.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24E848-67CB-4F22-B134-4F9D8A03C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5938" y="0"/>
            <a:ext cx="44059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815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2E229-8A40-4732-B789-9325F978C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5967" y="1325880"/>
            <a:ext cx="4446568" cy="30665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b="1" i="1" dirty="0"/>
              <a:t>Decision Tree Model</a:t>
            </a:r>
            <a:br>
              <a:rPr lang="en-US" sz="5400" dirty="0"/>
            </a:br>
            <a:endParaRPr lang="en-US" sz="5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583823-2AA3-46EB-A803-287EC900B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0565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36">
            <a:extLst>
              <a:ext uri="{FF2B5EF4-FFF2-40B4-BE49-F238E27FC236}">
                <a16:creationId xmlns:a16="http://schemas.microsoft.com/office/drawing/2014/main" id="{CA87D9D8-42FB-4157-A365-AD97CC6BA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9646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2E6028E3-4806-4E1D-A24F-F8166F67F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2894561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45C116B-036B-4AFF-A7B2-04B6E61E10FC}"/>
              </a:ext>
            </a:extLst>
          </p:cNvPr>
          <p:cNvSpPr txBox="1">
            <a:spLocks/>
          </p:cNvSpPr>
          <p:nvPr/>
        </p:nvSpPr>
        <p:spPr>
          <a:xfrm>
            <a:off x="7385967" y="3709641"/>
            <a:ext cx="3642065" cy="28104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000" dirty="0"/>
              <a:t>Its’ performance was better than Regression Model, providing the accuracy of the prediction up to 100% when tested on new 20 customers. It was also verified in the confusion matrix table.</a:t>
            </a:r>
          </a:p>
          <a:p>
            <a:pPr>
              <a:lnSpc>
                <a:spcPct val="90000"/>
              </a:lnSpc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4A9112-F9EB-4AB3-92F4-34A9681960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61" b="870"/>
          <a:stretch/>
        </p:blipFill>
        <p:spPr>
          <a:xfrm>
            <a:off x="0" y="-2"/>
            <a:ext cx="6763578" cy="679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664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2E229-8A40-4732-B789-9325F978C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5967" y="1325880"/>
            <a:ext cx="4158334" cy="30665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b="1" i="1" dirty="0"/>
              <a:t>Source Code</a:t>
            </a:r>
            <a:br>
              <a:rPr lang="en-US" sz="5400" dirty="0"/>
            </a:br>
            <a:endParaRPr lang="en-US" sz="5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583823-2AA3-46EB-A803-287EC900B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0565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36">
            <a:extLst>
              <a:ext uri="{FF2B5EF4-FFF2-40B4-BE49-F238E27FC236}">
                <a16:creationId xmlns:a16="http://schemas.microsoft.com/office/drawing/2014/main" id="{CA87D9D8-42FB-4157-A365-AD97CC6BA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9646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2E6028E3-4806-4E1D-A24F-F8166F67F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2894561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45C116B-036B-4AFF-A7B2-04B6E61E10FC}"/>
              </a:ext>
            </a:extLst>
          </p:cNvPr>
          <p:cNvSpPr txBox="1">
            <a:spLocks/>
          </p:cNvSpPr>
          <p:nvPr/>
        </p:nvSpPr>
        <p:spPr>
          <a:xfrm>
            <a:off x="7385967" y="3709641"/>
            <a:ext cx="3642065" cy="28949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000" dirty="0"/>
              <a:t>The Python notebook is available in the </a:t>
            </a:r>
            <a:r>
              <a:rPr lang="en-US" sz="2000" dirty="0" err="1"/>
              <a:t>github</a:t>
            </a:r>
            <a:r>
              <a:rPr lang="en-US" sz="2000" dirty="0"/>
              <a:t> link below.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>
                <a:hlinkClick r:id="rId4"/>
              </a:rPr>
              <a:t>https://github.com/seansothey/ANZ-Virtual-Internship/blob/master/ANZ_Salary_Prediction.ipynb</a:t>
            </a:r>
            <a:endParaRPr lang="en-US" sz="2000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97F08B0-E54C-4582-B14D-10CDB9BD8A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3670685"/>
              </p:ext>
            </p:extLst>
          </p:nvPr>
        </p:nvGraphicFramePr>
        <p:xfrm>
          <a:off x="474416" y="2297672"/>
          <a:ext cx="5849145" cy="16886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Packager Shell Object" showAsIcon="1" r:id="rId5" imgW="1292760" imgH="372960" progId="Package">
                  <p:embed/>
                </p:oleObj>
              </mc:Choice>
              <mc:Fallback>
                <p:oleObj name="Packager Shell Object" showAsIcon="1" r:id="rId5" imgW="1292760" imgH="3729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4416" y="2297672"/>
                        <a:ext cx="5849145" cy="16886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9224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97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Package</vt:lpstr>
      <vt:lpstr>PowerPoint Presentation</vt:lpstr>
      <vt:lpstr>Regression Model </vt:lpstr>
      <vt:lpstr>Decision Tree Model </vt:lpstr>
      <vt:lpstr>Source Code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Sothey</dc:creator>
  <cp:lastModifiedBy>Sean Sothey</cp:lastModifiedBy>
  <cp:revision>20</cp:revision>
  <dcterms:created xsi:type="dcterms:W3CDTF">2020-07-02T07:07:25Z</dcterms:created>
  <dcterms:modified xsi:type="dcterms:W3CDTF">2020-07-06T22:31:09Z</dcterms:modified>
</cp:coreProperties>
</file>