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FF99"/>
    <a:srgbClr val="DDA1ED"/>
    <a:srgbClr val="000000"/>
    <a:srgbClr val="CC99FF"/>
    <a:srgbClr val="33CC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17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74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7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1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11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46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3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8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1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86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992E-E584-4FF1-8B83-4A50B0944039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A49B1-A518-47FE-A414-EF722F7F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0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 txBox="1">
            <a:spLocks/>
          </p:cNvSpPr>
          <p:nvPr/>
        </p:nvSpPr>
        <p:spPr>
          <a:xfrm>
            <a:off x="2280139" y="239177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我的生日</a:t>
            </a:r>
            <a:r>
              <a:rPr lang="zh-TW" altLang="en-US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sz="3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</a:p>
        </p:txBody>
      </p:sp>
      <p:sp>
        <p:nvSpPr>
          <p:cNvPr id="16" name="矩形 15"/>
          <p:cNvSpPr/>
          <p:nvPr/>
        </p:nvSpPr>
        <p:spPr>
          <a:xfrm>
            <a:off x="7108399" y="2401460"/>
            <a:ext cx="810000" cy="40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7108399" y="2969567"/>
            <a:ext cx="810000" cy="405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7108399" y="3517946"/>
            <a:ext cx="810000" cy="405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7108399" y="4067415"/>
            <a:ext cx="810000" cy="405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302927" y="2410372"/>
            <a:ext cx="810000" cy="405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8302927" y="2955383"/>
            <a:ext cx="810000" cy="405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8302927" y="3500394"/>
            <a:ext cx="810000" cy="405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8302927" y="4067415"/>
            <a:ext cx="810000" cy="405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FF00"/>
              </a:gs>
              <a:gs pos="46000">
                <a:srgbClr val="00B050"/>
              </a:gs>
              <a:gs pos="97000">
                <a:srgbClr val="7030A0"/>
              </a:gs>
              <a:gs pos="82000">
                <a:srgbClr val="0070C0"/>
              </a:gs>
              <a:gs pos="64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2280139" y="380284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生命靈</a:t>
            </a: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</a:t>
            </a:r>
            <a:endParaRPr lang="zh-TW" altLang="en-US" sz="3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7376190" y="495904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   </a:t>
            </a:r>
            <a:r>
              <a:rPr lang="en-US" altLang="zh-TW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G___   B___</a:t>
            </a:r>
            <a:endParaRPr lang="zh-TW" altLang="en-US" sz="3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Picture 2" descr="5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0682" l="26889" r="81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1" t="7623" r="11408" b="14252"/>
          <a:stretch/>
        </p:blipFill>
        <p:spPr bwMode="auto">
          <a:xfrm>
            <a:off x="9277350" y="2177646"/>
            <a:ext cx="29146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4523235" y="206379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我的生日</a:t>
            </a:r>
            <a:r>
              <a:rPr lang="zh-TW" altLang="en-US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en-US" altLang="zh-TW" sz="3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2005</a:t>
            </a:r>
            <a:r>
              <a:rPr lang="zh-TW" altLang="en-US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33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3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31</a:t>
            </a:r>
            <a:r>
              <a:rPr lang="zh-TW" altLang="en-US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3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523235" y="383636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生命靈</a:t>
            </a: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sz="3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3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33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3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79608" y="3414373"/>
            <a:ext cx="863844" cy="431171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6000">
                <a:srgbClr val="FFFF00"/>
              </a:gs>
              <a:gs pos="50000">
                <a:srgbClr val="00B050"/>
              </a:gs>
              <a:gs pos="97000">
                <a:srgbClr val="7030A0"/>
              </a:gs>
              <a:gs pos="83000">
                <a:srgbClr val="0070C0"/>
              </a:gs>
              <a:gs pos="70000">
                <a:srgbClr val="00B0F0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" name="圓角矩形 1"/>
          <p:cNvSpPr/>
          <p:nvPr/>
        </p:nvSpPr>
        <p:spPr>
          <a:xfrm>
            <a:off x="5545301" y="5483307"/>
            <a:ext cx="1029351" cy="565759"/>
          </a:xfrm>
          <a:prstGeom prst="roundRect">
            <a:avLst/>
          </a:prstGeom>
          <a:solidFill>
            <a:schemeClr val="tx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</a:p>
        </p:txBody>
      </p:sp>
      <p:pic>
        <p:nvPicPr>
          <p:cNvPr id="10" name="Picture 2" descr="5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0682" l="26889" r="81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1" t="7623" r="11408" b="14252"/>
          <a:stretch/>
        </p:blipFill>
        <p:spPr bwMode="auto">
          <a:xfrm>
            <a:off x="9117216" y="4185747"/>
            <a:ext cx="29146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0079608" y="2073160"/>
            <a:ext cx="863844" cy="431171"/>
          </a:xfrm>
          <a:prstGeom prst="rect">
            <a:avLst/>
          </a:prstGeom>
          <a:gradFill flip="none" rotWithShape="1">
            <a:gsLst>
              <a:gs pos="25000">
                <a:srgbClr val="FF8000"/>
              </a:gs>
              <a:gs pos="0">
                <a:srgbClr val="FFFF99"/>
              </a:gs>
              <a:gs pos="12000">
                <a:srgbClr val="FFFF00"/>
              </a:gs>
              <a:gs pos="49000">
                <a:srgbClr val="FF0000"/>
              </a:gs>
              <a:gs pos="100000">
                <a:schemeClr val="accent4">
                  <a:lumMod val="40000"/>
                  <a:lumOff val="60000"/>
                </a:schemeClr>
              </a:gs>
              <a:gs pos="66000">
                <a:srgbClr val="FF66FF"/>
              </a:gs>
              <a:gs pos="83000">
                <a:srgbClr val="DDA1ED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0079608" y="2748353"/>
            <a:ext cx="863844" cy="431171"/>
          </a:xfrm>
          <a:prstGeom prst="rect">
            <a:avLst/>
          </a:prstGeom>
          <a:gradFill flip="none" rotWithShape="1">
            <a:gsLst>
              <a:gs pos="0">
                <a:srgbClr val="FF66FF"/>
              </a:gs>
              <a:gs pos="97000">
                <a:srgbClr val="FFFF99"/>
              </a:gs>
              <a:gs pos="24000">
                <a:srgbClr val="0070C0"/>
              </a:gs>
              <a:gs pos="40000">
                <a:srgbClr val="00B0F0"/>
              </a:gs>
              <a:gs pos="68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48672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37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Shark</dc:creator>
  <cp:lastModifiedBy>user</cp:lastModifiedBy>
  <cp:revision>40</cp:revision>
  <dcterms:created xsi:type="dcterms:W3CDTF">2016-03-10T03:06:51Z</dcterms:created>
  <dcterms:modified xsi:type="dcterms:W3CDTF">2016-03-30T05:54:16Z</dcterms:modified>
</cp:coreProperties>
</file>