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9" r:id="rId3"/>
    <p:sldId id="257" r:id="rId4"/>
    <p:sldId id="258"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94"/>
  </p:normalViewPr>
  <p:slideViewPr>
    <p:cSldViewPr snapToGrid="0" snapToObjects="1">
      <p:cViewPr varScale="1">
        <p:scale>
          <a:sx n="117" d="100"/>
          <a:sy n="117" d="100"/>
        </p:scale>
        <p:origin x="808"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87E0C-0F9E-0F4A-AB3F-7FDD1A48F5A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151EF95-F65A-C14D-883F-E29C102EF68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FE01F1B-7803-D34B-A0C4-D84E5406B031}"/>
              </a:ext>
            </a:extLst>
          </p:cNvPr>
          <p:cNvSpPr>
            <a:spLocks noGrp="1"/>
          </p:cNvSpPr>
          <p:nvPr>
            <p:ph type="dt" sz="half" idx="10"/>
          </p:nvPr>
        </p:nvSpPr>
        <p:spPr/>
        <p:txBody>
          <a:bodyPr/>
          <a:lstStyle/>
          <a:p>
            <a:fld id="{B8915416-F94B-6D4B-9708-89BEF62CDFAC}" type="datetimeFigureOut">
              <a:rPr lang="en-US" smtClean="0"/>
              <a:t>9/30/20</a:t>
            </a:fld>
            <a:endParaRPr lang="en-US"/>
          </a:p>
        </p:txBody>
      </p:sp>
      <p:sp>
        <p:nvSpPr>
          <p:cNvPr id="5" name="Footer Placeholder 4">
            <a:extLst>
              <a:ext uri="{FF2B5EF4-FFF2-40B4-BE49-F238E27FC236}">
                <a16:creationId xmlns:a16="http://schemas.microsoft.com/office/drawing/2014/main" id="{29197163-3898-254F-95B3-617E26216E3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F616C2C-789B-8A41-9243-2D2A3F681077}"/>
              </a:ext>
            </a:extLst>
          </p:cNvPr>
          <p:cNvSpPr>
            <a:spLocks noGrp="1"/>
          </p:cNvSpPr>
          <p:nvPr>
            <p:ph type="sldNum" sz="quarter" idx="12"/>
          </p:nvPr>
        </p:nvSpPr>
        <p:spPr/>
        <p:txBody>
          <a:bodyPr/>
          <a:lstStyle/>
          <a:p>
            <a:fld id="{54F50B31-7988-484D-B739-04244B72D87C}" type="slidenum">
              <a:rPr lang="en-US" smtClean="0"/>
              <a:t>‹#›</a:t>
            </a:fld>
            <a:endParaRPr lang="en-US"/>
          </a:p>
        </p:txBody>
      </p:sp>
    </p:spTree>
    <p:extLst>
      <p:ext uri="{BB962C8B-B14F-4D97-AF65-F5344CB8AC3E}">
        <p14:creationId xmlns:p14="http://schemas.microsoft.com/office/powerpoint/2010/main" val="23019295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418BA-350D-044E-8CDA-FEF90E64C36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B338250-76DF-8742-AB50-68BAA037DEB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197DAC-3856-5E46-A60A-A9AED2F73A84}"/>
              </a:ext>
            </a:extLst>
          </p:cNvPr>
          <p:cNvSpPr>
            <a:spLocks noGrp="1"/>
          </p:cNvSpPr>
          <p:nvPr>
            <p:ph type="dt" sz="half" idx="10"/>
          </p:nvPr>
        </p:nvSpPr>
        <p:spPr/>
        <p:txBody>
          <a:bodyPr/>
          <a:lstStyle/>
          <a:p>
            <a:fld id="{B8915416-F94B-6D4B-9708-89BEF62CDFAC}" type="datetimeFigureOut">
              <a:rPr lang="en-US" smtClean="0"/>
              <a:t>9/30/20</a:t>
            </a:fld>
            <a:endParaRPr lang="en-US"/>
          </a:p>
        </p:txBody>
      </p:sp>
      <p:sp>
        <p:nvSpPr>
          <p:cNvPr id="5" name="Footer Placeholder 4">
            <a:extLst>
              <a:ext uri="{FF2B5EF4-FFF2-40B4-BE49-F238E27FC236}">
                <a16:creationId xmlns:a16="http://schemas.microsoft.com/office/drawing/2014/main" id="{B69C3A9D-040F-E54E-8A5A-B1E9EAD9CC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EF0CAC-0236-B344-A1C9-3116D7628AFA}"/>
              </a:ext>
            </a:extLst>
          </p:cNvPr>
          <p:cNvSpPr>
            <a:spLocks noGrp="1"/>
          </p:cNvSpPr>
          <p:nvPr>
            <p:ph type="sldNum" sz="quarter" idx="12"/>
          </p:nvPr>
        </p:nvSpPr>
        <p:spPr/>
        <p:txBody>
          <a:bodyPr/>
          <a:lstStyle/>
          <a:p>
            <a:fld id="{54F50B31-7988-484D-B739-04244B72D87C}" type="slidenum">
              <a:rPr lang="en-US" smtClean="0"/>
              <a:t>‹#›</a:t>
            </a:fld>
            <a:endParaRPr lang="en-US"/>
          </a:p>
        </p:txBody>
      </p:sp>
    </p:spTree>
    <p:extLst>
      <p:ext uri="{BB962C8B-B14F-4D97-AF65-F5344CB8AC3E}">
        <p14:creationId xmlns:p14="http://schemas.microsoft.com/office/powerpoint/2010/main" val="22529882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E137278-5A8C-5347-BB59-C83879AB824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DC709D9-2F9B-E24A-BA32-8581E72BA42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1BCD524-A5E7-7645-B54A-B046348B1217}"/>
              </a:ext>
            </a:extLst>
          </p:cNvPr>
          <p:cNvSpPr>
            <a:spLocks noGrp="1"/>
          </p:cNvSpPr>
          <p:nvPr>
            <p:ph type="dt" sz="half" idx="10"/>
          </p:nvPr>
        </p:nvSpPr>
        <p:spPr/>
        <p:txBody>
          <a:bodyPr/>
          <a:lstStyle/>
          <a:p>
            <a:fld id="{B8915416-F94B-6D4B-9708-89BEF62CDFAC}" type="datetimeFigureOut">
              <a:rPr lang="en-US" smtClean="0"/>
              <a:t>9/30/20</a:t>
            </a:fld>
            <a:endParaRPr lang="en-US"/>
          </a:p>
        </p:txBody>
      </p:sp>
      <p:sp>
        <p:nvSpPr>
          <p:cNvPr id="5" name="Footer Placeholder 4">
            <a:extLst>
              <a:ext uri="{FF2B5EF4-FFF2-40B4-BE49-F238E27FC236}">
                <a16:creationId xmlns:a16="http://schemas.microsoft.com/office/drawing/2014/main" id="{5A4DE84E-0858-4B43-89ED-4E3597F567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1887BA-3434-9041-9165-7D889BCD659C}"/>
              </a:ext>
            </a:extLst>
          </p:cNvPr>
          <p:cNvSpPr>
            <a:spLocks noGrp="1"/>
          </p:cNvSpPr>
          <p:nvPr>
            <p:ph type="sldNum" sz="quarter" idx="12"/>
          </p:nvPr>
        </p:nvSpPr>
        <p:spPr/>
        <p:txBody>
          <a:bodyPr/>
          <a:lstStyle/>
          <a:p>
            <a:fld id="{54F50B31-7988-484D-B739-04244B72D87C}" type="slidenum">
              <a:rPr lang="en-US" smtClean="0"/>
              <a:t>‹#›</a:t>
            </a:fld>
            <a:endParaRPr lang="en-US"/>
          </a:p>
        </p:txBody>
      </p:sp>
    </p:spTree>
    <p:extLst>
      <p:ext uri="{BB962C8B-B14F-4D97-AF65-F5344CB8AC3E}">
        <p14:creationId xmlns:p14="http://schemas.microsoft.com/office/powerpoint/2010/main" val="39684875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1F1F36-3FFC-ED49-9139-78271BDE548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08D39B9-A04C-A24D-BCFF-FCB345F93C4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99B87E8-BC93-8549-A3BF-8A35B4E4BD64}"/>
              </a:ext>
            </a:extLst>
          </p:cNvPr>
          <p:cNvSpPr>
            <a:spLocks noGrp="1"/>
          </p:cNvSpPr>
          <p:nvPr>
            <p:ph type="dt" sz="half" idx="10"/>
          </p:nvPr>
        </p:nvSpPr>
        <p:spPr/>
        <p:txBody>
          <a:bodyPr/>
          <a:lstStyle/>
          <a:p>
            <a:fld id="{B8915416-F94B-6D4B-9708-89BEF62CDFAC}" type="datetimeFigureOut">
              <a:rPr lang="en-US" smtClean="0"/>
              <a:t>9/30/20</a:t>
            </a:fld>
            <a:endParaRPr lang="en-US"/>
          </a:p>
        </p:txBody>
      </p:sp>
      <p:sp>
        <p:nvSpPr>
          <p:cNvPr id="5" name="Footer Placeholder 4">
            <a:extLst>
              <a:ext uri="{FF2B5EF4-FFF2-40B4-BE49-F238E27FC236}">
                <a16:creationId xmlns:a16="http://schemas.microsoft.com/office/drawing/2014/main" id="{D4C70C3D-E93E-EB47-868C-34660C07DD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451EC1-546E-C840-A1C2-D35ABB9AE310}"/>
              </a:ext>
            </a:extLst>
          </p:cNvPr>
          <p:cNvSpPr>
            <a:spLocks noGrp="1"/>
          </p:cNvSpPr>
          <p:nvPr>
            <p:ph type="sldNum" sz="quarter" idx="12"/>
          </p:nvPr>
        </p:nvSpPr>
        <p:spPr/>
        <p:txBody>
          <a:bodyPr/>
          <a:lstStyle/>
          <a:p>
            <a:fld id="{54F50B31-7988-484D-B739-04244B72D87C}" type="slidenum">
              <a:rPr lang="en-US" smtClean="0"/>
              <a:t>‹#›</a:t>
            </a:fld>
            <a:endParaRPr lang="en-US"/>
          </a:p>
        </p:txBody>
      </p:sp>
    </p:spTree>
    <p:extLst>
      <p:ext uri="{BB962C8B-B14F-4D97-AF65-F5344CB8AC3E}">
        <p14:creationId xmlns:p14="http://schemas.microsoft.com/office/powerpoint/2010/main" val="14527047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C971C9-7F16-1045-9C56-7CCC0E8BDDC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F87ED06-7609-8A49-9D53-8889F4EFE76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97ED5F2-04B2-AE48-A644-E558FE2113AD}"/>
              </a:ext>
            </a:extLst>
          </p:cNvPr>
          <p:cNvSpPr>
            <a:spLocks noGrp="1"/>
          </p:cNvSpPr>
          <p:nvPr>
            <p:ph type="dt" sz="half" idx="10"/>
          </p:nvPr>
        </p:nvSpPr>
        <p:spPr/>
        <p:txBody>
          <a:bodyPr/>
          <a:lstStyle/>
          <a:p>
            <a:fld id="{B8915416-F94B-6D4B-9708-89BEF62CDFAC}" type="datetimeFigureOut">
              <a:rPr lang="en-US" smtClean="0"/>
              <a:t>9/30/20</a:t>
            </a:fld>
            <a:endParaRPr lang="en-US"/>
          </a:p>
        </p:txBody>
      </p:sp>
      <p:sp>
        <p:nvSpPr>
          <p:cNvPr id="5" name="Footer Placeholder 4">
            <a:extLst>
              <a:ext uri="{FF2B5EF4-FFF2-40B4-BE49-F238E27FC236}">
                <a16:creationId xmlns:a16="http://schemas.microsoft.com/office/drawing/2014/main" id="{528633A9-3E36-354F-89DD-AEE9430865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868D69-0194-7946-ABDF-7F745065DE80}"/>
              </a:ext>
            </a:extLst>
          </p:cNvPr>
          <p:cNvSpPr>
            <a:spLocks noGrp="1"/>
          </p:cNvSpPr>
          <p:nvPr>
            <p:ph type="sldNum" sz="quarter" idx="12"/>
          </p:nvPr>
        </p:nvSpPr>
        <p:spPr/>
        <p:txBody>
          <a:bodyPr/>
          <a:lstStyle/>
          <a:p>
            <a:fld id="{54F50B31-7988-484D-B739-04244B72D87C}" type="slidenum">
              <a:rPr lang="en-US" smtClean="0"/>
              <a:t>‹#›</a:t>
            </a:fld>
            <a:endParaRPr lang="en-US"/>
          </a:p>
        </p:txBody>
      </p:sp>
    </p:spTree>
    <p:extLst>
      <p:ext uri="{BB962C8B-B14F-4D97-AF65-F5344CB8AC3E}">
        <p14:creationId xmlns:p14="http://schemas.microsoft.com/office/powerpoint/2010/main" val="12838286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DBA0C-2990-E949-AB57-EE99F527B77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A1DDB8B-1075-D642-8F7A-2E0CAFBD2F7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636802E-453F-3745-8BFC-A2C5370C818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241B01C-064C-B649-8F68-2976BF8CC917}"/>
              </a:ext>
            </a:extLst>
          </p:cNvPr>
          <p:cNvSpPr>
            <a:spLocks noGrp="1"/>
          </p:cNvSpPr>
          <p:nvPr>
            <p:ph type="dt" sz="half" idx="10"/>
          </p:nvPr>
        </p:nvSpPr>
        <p:spPr/>
        <p:txBody>
          <a:bodyPr/>
          <a:lstStyle/>
          <a:p>
            <a:fld id="{B8915416-F94B-6D4B-9708-89BEF62CDFAC}" type="datetimeFigureOut">
              <a:rPr lang="en-US" smtClean="0"/>
              <a:t>9/30/20</a:t>
            </a:fld>
            <a:endParaRPr lang="en-US"/>
          </a:p>
        </p:txBody>
      </p:sp>
      <p:sp>
        <p:nvSpPr>
          <p:cNvPr id="6" name="Footer Placeholder 5">
            <a:extLst>
              <a:ext uri="{FF2B5EF4-FFF2-40B4-BE49-F238E27FC236}">
                <a16:creationId xmlns:a16="http://schemas.microsoft.com/office/drawing/2014/main" id="{D78B529C-BF7B-F44D-BBFE-BC675AB83E8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39928A0-EC29-4246-8478-D236A50A3993}"/>
              </a:ext>
            </a:extLst>
          </p:cNvPr>
          <p:cNvSpPr>
            <a:spLocks noGrp="1"/>
          </p:cNvSpPr>
          <p:nvPr>
            <p:ph type="sldNum" sz="quarter" idx="12"/>
          </p:nvPr>
        </p:nvSpPr>
        <p:spPr/>
        <p:txBody>
          <a:bodyPr/>
          <a:lstStyle/>
          <a:p>
            <a:fld id="{54F50B31-7988-484D-B739-04244B72D87C}" type="slidenum">
              <a:rPr lang="en-US" smtClean="0"/>
              <a:t>‹#›</a:t>
            </a:fld>
            <a:endParaRPr lang="en-US"/>
          </a:p>
        </p:txBody>
      </p:sp>
    </p:spTree>
    <p:extLst>
      <p:ext uri="{BB962C8B-B14F-4D97-AF65-F5344CB8AC3E}">
        <p14:creationId xmlns:p14="http://schemas.microsoft.com/office/powerpoint/2010/main" val="16553571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1A6F3-A285-6440-AFB0-66D3A41F760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E430EE3-6D24-834A-9BA7-F36079E08DB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FE34685-9113-FB46-AA73-4C486E5E6D6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20F3DA0-0792-1B4D-9A4E-EC462CCA2D1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77C003C-3216-DD4E-9557-A0D1423E4EB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7D34E01-C570-5B4C-874B-C4BC524038AF}"/>
              </a:ext>
            </a:extLst>
          </p:cNvPr>
          <p:cNvSpPr>
            <a:spLocks noGrp="1"/>
          </p:cNvSpPr>
          <p:nvPr>
            <p:ph type="dt" sz="half" idx="10"/>
          </p:nvPr>
        </p:nvSpPr>
        <p:spPr/>
        <p:txBody>
          <a:bodyPr/>
          <a:lstStyle/>
          <a:p>
            <a:fld id="{B8915416-F94B-6D4B-9708-89BEF62CDFAC}" type="datetimeFigureOut">
              <a:rPr lang="en-US" smtClean="0"/>
              <a:t>9/30/20</a:t>
            </a:fld>
            <a:endParaRPr lang="en-US"/>
          </a:p>
        </p:txBody>
      </p:sp>
      <p:sp>
        <p:nvSpPr>
          <p:cNvPr id="8" name="Footer Placeholder 7">
            <a:extLst>
              <a:ext uri="{FF2B5EF4-FFF2-40B4-BE49-F238E27FC236}">
                <a16:creationId xmlns:a16="http://schemas.microsoft.com/office/drawing/2014/main" id="{8DB32DCE-E575-E644-9DCF-424DC50FA3C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24484DA-BBBC-654C-8548-BD5C52127E76}"/>
              </a:ext>
            </a:extLst>
          </p:cNvPr>
          <p:cNvSpPr>
            <a:spLocks noGrp="1"/>
          </p:cNvSpPr>
          <p:nvPr>
            <p:ph type="sldNum" sz="quarter" idx="12"/>
          </p:nvPr>
        </p:nvSpPr>
        <p:spPr/>
        <p:txBody>
          <a:bodyPr/>
          <a:lstStyle/>
          <a:p>
            <a:fld id="{54F50B31-7988-484D-B739-04244B72D87C}" type="slidenum">
              <a:rPr lang="en-US" smtClean="0"/>
              <a:t>‹#›</a:t>
            </a:fld>
            <a:endParaRPr lang="en-US"/>
          </a:p>
        </p:txBody>
      </p:sp>
    </p:spTree>
    <p:extLst>
      <p:ext uri="{BB962C8B-B14F-4D97-AF65-F5344CB8AC3E}">
        <p14:creationId xmlns:p14="http://schemas.microsoft.com/office/powerpoint/2010/main" val="31225076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3515DB-9333-624C-9A32-04668DE3B95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F8D9D83-B389-2848-9054-CD814F7280E6}"/>
              </a:ext>
            </a:extLst>
          </p:cNvPr>
          <p:cNvSpPr>
            <a:spLocks noGrp="1"/>
          </p:cNvSpPr>
          <p:nvPr>
            <p:ph type="dt" sz="half" idx="10"/>
          </p:nvPr>
        </p:nvSpPr>
        <p:spPr/>
        <p:txBody>
          <a:bodyPr/>
          <a:lstStyle/>
          <a:p>
            <a:fld id="{B8915416-F94B-6D4B-9708-89BEF62CDFAC}" type="datetimeFigureOut">
              <a:rPr lang="en-US" smtClean="0"/>
              <a:t>9/30/20</a:t>
            </a:fld>
            <a:endParaRPr lang="en-US"/>
          </a:p>
        </p:txBody>
      </p:sp>
      <p:sp>
        <p:nvSpPr>
          <p:cNvPr id="4" name="Footer Placeholder 3">
            <a:extLst>
              <a:ext uri="{FF2B5EF4-FFF2-40B4-BE49-F238E27FC236}">
                <a16:creationId xmlns:a16="http://schemas.microsoft.com/office/drawing/2014/main" id="{EDBEF819-632A-9A45-982C-8BD74D74DEE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F7573D0-FC8F-3E49-BA3D-AB8933B35158}"/>
              </a:ext>
            </a:extLst>
          </p:cNvPr>
          <p:cNvSpPr>
            <a:spLocks noGrp="1"/>
          </p:cNvSpPr>
          <p:nvPr>
            <p:ph type="sldNum" sz="quarter" idx="12"/>
          </p:nvPr>
        </p:nvSpPr>
        <p:spPr/>
        <p:txBody>
          <a:bodyPr/>
          <a:lstStyle/>
          <a:p>
            <a:fld id="{54F50B31-7988-484D-B739-04244B72D87C}" type="slidenum">
              <a:rPr lang="en-US" smtClean="0"/>
              <a:t>‹#›</a:t>
            </a:fld>
            <a:endParaRPr lang="en-US"/>
          </a:p>
        </p:txBody>
      </p:sp>
    </p:spTree>
    <p:extLst>
      <p:ext uri="{BB962C8B-B14F-4D97-AF65-F5344CB8AC3E}">
        <p14:creationId xmlns:p14="http://schemas.microsoft.com/office/powerpoint/2010/main" val="32165191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1BAC410-FCCB-6646-A869-EFBCF991B879}"/>
              </a:ext>
            </a:extLst>
          </p:cNvPr>
          <p:cNvSpPr>
            <a:spLocks noGrp="1"/>
          </p:cNvSpPr>
          <p:nvPr>
            <p:ph type="dt" sz="half" idx="10"/>
          </p:nvPr>
        </p:nvSpPr>
        <p:spPr/>
        <p:txBody>
          <a:bodyPr/>
          <a:lstStyle/>
          <a:p>
            <a:fld id="{B8915416-F94B-6D4B-9708-89BEF62CDFAC}" type="datetimeFigureOut">
              <a:rPr lang="en-US" smtClean="0"/>
              <a:t>9/30/20</a:t>
            </a:fld>
            <a:endParaRPr lang="en-US"/>
          </a:p>
        </p:txBody>
      </p:sp>
      <p:sp>
        <p:nvSpPr>
          <p:cNvPr id="3" name="Footer Placeholder 2">
            <a:extLst>
              <a:ext uri="{FF2B5EF4-FFF2-40B4-BE49-F238E27FC236}">
                <a16:creationId xmlns:a16="http://schemas.microsoft.com/office/drawing/2014/main" id="{45A39A2D-865B-F241-95A5-9DE11BDD226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E9A0D15-21FA-DD4E-901C-511D5AE53D1C}"/>
              </a:ext>
            </a:extLst>
          </p:cNvPr>
          <p:cNvSpPr>
            <a:spLocks noGrp="1"/>
          </p:cNvSpPr>
          <p:nvPr>
            <p:ph type="sldNum" sz="quarter" idx="12"/>
          </p:nvPr>
        </p:nvSpPr>
        <p:spPr/>
        <p:txBody>
          <a:bodyPr/>
          <a:lstStyle/>
          <a:p>
            <a:fld id="{54F50B31-7988-484D-B739-04244B72D87C}" type="slidenum">
              <a:rPr lang="en-US" smtClean="0"/>
              <a:t>‹#›</a:t>
            </a:fld>
            <a:endParaRPr lang="en-US"/>
          </a:p>
        </p:txBody>
      </p:sp>
    </p:spTree>
    <p:extLst>
      <p:ext uri="{BB962C8B-B14F-4D97-AF65-F5344CB8AC3E}">
        <p14:creationId xmlns:p14="http://schemas.microsoft.com/office/powerpoint/2010/main" val="7646395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D7583A-D760-7B4E-9133-40D481C5C5B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E355020-9CCB-C74E-BCDA-B6837E583BA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010D500-A5AA-2B4D-86AC-53F0FE7CE05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0A2889-B678-5A4E-8D97-34C3AA335C92}"/>
              </a:ext>
            </a:extLst>
          </p:cNvPr>
          <p:cNvSpPr>
            <a:spLocks noGrp="1"/>
          </p:cNvSpPr>
          <p:nvPr>
            <p:ph type="dt" sz="half" idx="10"/>
          </p:nvPr>
        </p:nvSpPr>
        <p:spPr/>
        <p:txBody>
          <a:bodyPr/>
          <a:lstStyle/>
          <a:p>
            <a:fld id="{B8915416-F94B-6D4B-9708-89BEF62CDFAC}" type="datetimeFigureOut">
              <a:rPr lang="en-US" smtClean="0"/>
              <a:t>9/30/20</a:t>
            </a:fld>
            <a:endParaRPr lang="en-US"/>
          </a:p>
        </p:txBody>
      </p:sp>
      <p:sp>
        <p:nvSpPr>
          <p:cNvPr id="6" name="Footer Placeholder 5">
            <a:extLst>
              <a:ext uri="{FF2B5EF4-FFF2-40B4-BE49-F238E27FC236}">
                <a16:creationId xmlns:a16="http://schemas.microsoft.com/office/drawing/2014/main" id="{5BA9969A-71B3-7C4E-89F1-EB6F2457978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73BE8E3-CA6C-A04B-BDEF-A59CA4450B74}"/>
              </a:ext>
            </a:extLst>
          </p:cNvPr>
          <p:cNvSpPr>
            <a:spLocks noGrp="1"/>
          </p:cNvSpPr>
          <p:nvPr>
            <p:ph type="sldNum" sz="quarter" idx="12"/>
          </p:nvPr>
        </p:nvSpPr>
        <p:spPr/>
        <p:txBody>
          <a:bodyPr/>
          <a:lstStyle/>
          <a:p>
            <a:fld id="{54F50B31-7988-484D-B739-04244B72D87C}" type="slidenum">
              <a:rPr lang="en-US" smtClean="0"/>
              <a:t>‹#›</a:t>
            </a:fld>
            <a:endParaRPr lang="en-US"/>
          </a:p>
        </p:txBody>
      </p:sp>
    </p:spTree>
    <p:extLst>
      <p:ext uri="{BB962C8B-B14F-4D97-AF65-F5344CB8AC3E}">
        <p14:creationId xmlns:p14="http://schemas.microsoft.com/office/powerpoint/2010/main" val="8953794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3786B-140C-8549-8690-00A81024B04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F2FA12B-4AAB-564D-8C6A-4AE4620C3A1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98898A5-9E1F-FD45-A2AC-1B89DB07771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3E58EC9-4BD3-C344-AEB5-E250EBF1F153}"/>
              </a:ext>
            </a:extLst>
          </p:cNvPr>
          <p:cNvSpPr>
            <a:spLocks noGrp="1"/>
          </p:cNvSpPr>
          <p:nvPr>
            <p:ph type="dt" sz="half" idx="10"/>
          </p:nvPr>
        </p:nvSpPr>
        <p:spPr/>
        <p:txBody>
          <a:bodyPr/>
          <a:lstStyle/>
          <a:p>
            <a:fld id="{B8915416-F94B-6D4B-9708-89BEF62CDFAC}" type="datetimeFigureOut">
              <a:rPr lang="en-US" smtClean="0"/>
              <a:t>9/30/20</a:t>
            </a:fld>
            <a:endParaRPr lang="en-US"/>
          </a:p>
        </p:txBody>
      </p:sp>
      <p:sp>
        <p:nvSpPr>
          <p:cNvPr id="6" name="Footer Placeholder 5">
            <a:extLst>
              <a:ext uri="{FF2B5EF4-FFF2-40B4-BE49-F238E27FC236}">
                <a16:creationId xmlns:a16="http://schemas.microsoft.com/office/drawing/2014/main" id="{DBE27CBF-5A0B-534D-A639-EC1E3AEC7F7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D91A7E-EEB5-AE4E-BA95-9C37039AFCA5}"/>
              </a:ext>
            </a:extLst>
          </p:cNvPr>
          <p:cNvSpPr>
            <a:spLocks noGrp="1"/>
          </p:cNvSpPr>
          <p:nvPr>
            <p:ph type="sldNum" sz="quarter" idx="12"/>
          </p:nvPr>
        </p:nvSpPr>
        <p:spPr/>
        <p:txBody>
          <a:bodyPr/>
          <a:lstStyle/>
          <a:p>
            <a:fld id="{54F50B31-7988-484D-B739-04244B72D87C}" type="slidenum">
              <a:rPr lang="en-US" smtClean="0"/>
              <a:t>‹#›</a:t>
            </a:fld>
            <a:endParaRPr lang="en-US"/>
          </a:p>
        </p:txBody>
      </p:sp>
    </p:spTree>
    <p:extLst>
      <p:ext uri="{BB962C8B-B14F-4D97-AF65-F5344CB8AC3E}">
        <p14:creationId xmlns:p14="http://schemas.microsoft.com/office/powerpoint/2010/main" val="6345650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56878A5-2531-684C-845F-95DF84805C0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F9CB44B-C8AF-A341-9B20-82443AC6458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F43FB1F-9E5C-F846-9128-A2607363F45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8915416-F94B-6D4B-9708-89BEF62CDFAC}" type="datetimeFigureOut">
              <a:rPr lang="en-US" smtClean="0"/>
              <a:t>9/30/20</a:t>
            </a:fld>
            <a:endParaRPr lang="en-US"/>
          </a:p>
        </p:txBody>
      </p:sp>
      <p:sp>
        <p:nvSpPr>
          <p:cNvPr id="5" name="Footer Placeholder 4">
            <a:extLst>
              <a:ext uri="{FF2B5EF4-FFF2-40B4-BE49-F238E27FC236}">
                <a16:creationId xmlns:a16="http://schemas.microsoft.com/office/drawing/2014/main" id="{095A5536-AC94-8942-BFC4-EC4B1E7D721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445E2AD-E0D4-5649-A183-9B8E4F12CB0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F50B31-7988-484D-B739-04244B72D87C}" type="slidenum">
              <a:rPr lang="en-US" smtClean="0"/>
              <a:t>‹#›</a:t>
            </a:fld>
            <a:endParaRPr lang="en-US"/>
          </a:p>
        </p:txBody>
      </p:sp>
    </p:spTree>
    <p:extLst>
      <p:ext uri="{BB962C8B-B14F-4D97-AF65-F5344CB8AC3E}">
        <p14:creationId xmlns:p14="http://schemas.microsoft.com/office/powerpoint/2010/main" val="49003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tiff"/><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3A053C84-0D6A-9D42-A685-AC6A7B16A88C}"/>
              </a:ext>
            </a:extLst>
          </p:cNvPr>
          <p:cNvSpPr>
            <a:spLocks noGrp="1"/>
          </p:cNvSpPr>
          <p:nvPr>
            <p:ph type="subTitle" idx="1"/>
          </p:nvPr>
        </p:nvSpPr>
        <p:spPr>
          <a:xfrm>
            <a:off x="3488724" y="245635"/>
            <a:ext cx="8345924" cy="763358"/>
          </a:xfrm>
        </p:spPr>
        <p:txBody>
          <a:bodyPr>
            <a:noAutofit/>
          </a:bodyPr>
          <a:lstStyle/>
          <a:p>
            <a:pPr algn="l"/>
            <a:r>
              <a:rPr lang="en-US" sz="2800" dirty="0">
                <a:solidFill>
                  <a:schemeClr val="bg1">
                    <a:lumMod val="95000"/>
                  </a:schemeClr>
                </a:solidFill>
              </a:rPr>
              <a:t>Thanks to my media daemons</a:t>
            </a:r>
          </a:p>
          <a:p>
            <a:pPr algn="l"/>
            <a:r>
              <a:rPr lang="en-US" sz="2800" dirty="0">
                <a:solidFill>
                  <a:schemeClr val="bg1">
                    <a:lumMod val="95000"/>
                  </a:schemeClr>
                </a:solidFill>
              </a:rPr>
              <a:t>   </a:t>
            </a:r>
          </a:p>
          <a:p>
            <a:endParaRPr lang="en-US" sz="2800" dirty="0"/>
          </a:p>
        </p:txBody>
      </p:sp>
      <p:pic>
        <p:nvPicPr>
          <p:cNvPr id="5" name="Picture 4" descr="A close up of a book&#10;&#10;Description automatically generated">
            <a:extLst>
              <a:ext uri="{FF2B5EF4-FFF2-40B4-BE49-F238E27FC236}">
                <a16:creationId xmlns:a16="http://schemas.microsoft.com/office/drawing/2014/main" id="{451E463F-05B9-5D42-A6F8-E0F5947F8F69}"/>
              </a:ext>
            </a:extLst>
          </p:cNvPr>
          <p:cNvPicPr>
            <a:picLocks noChangeAspect="1"/>
          </p:cNvPicPr>
          <p:nvPr/>
        </p:nvPicPr>
        <p:blipFill>
          <a:blip r:embed="rId2"/>
          <a:stretch>
            <a:fillRect/>
          </a:stretch>
        </p:blipFill>
        <p:spPr>
          <a:xfrm>
            <a:off x="469079" y="197708"/>
            <a:ext cx="2879602" cy="2509923"/>
          </a:xfrm>
          <a:prstGeom prst="rect">
            <a:avLst/>
          </a:prstGeom>
        </p:spPr>
      </p:pic>
      <p:sp>
        <p:nvSpPr>
          <p:cNvPr id="6" name="Subtitle 2">
            <a:extLst>
              <a:ext uri="{FF2B5EF4-FFF2-40B4-BE49-F238E27FC236}">
                <a16:creationId xmlns:a16="http://schemas.microsoft.com/office/drawing/2014/main" id="{237627BD-244D-7D4F-957E-D3FD7ED61FB0}"/>
              </a:ext>
            </a:extLst>
          </p:cNvPr>
          <p:cNvSpPr txBox="1">
            <a:spLocks/>
          </p:cNvSpPr>
          <p:nvPr/>
        </p:nvSpPr>
        <p:spPr>
          <a:xfrm>
            <a:off x="3846076" y="840433"/>
            <a:ext cx="8345924" cy="443146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dirty="0">
                <a:solidFill>
                  <a:schemeClr val="bg1">
                    <a:lumMod val="95000"/>
                  </a:schemeClr>
                </a:solidFill>
              </a:rPr>
              <a:t>Basho P. Luddite</a:t>
            </a:r>
          </a:p>
          <a:p>
            <a:pPr algn="l"/>
            <a:r>
              <a:rPr lang="en-US" sz="1800" dirty="0">
                <a:solidFill>
                  <a:schemeClr val="bg1">
                    <a:lumMod val="95000"/>
                  </a:schemeClr>
                </a:solidFill>
              </a:rPr>
              <a:t>The Taco Slot</a:t>
            </a:r>
          </a:p>
          <a:p>
            <a:pPr algn="l"/>
            <a:r>
              <a:rPr lang="en-US" sz="1800" dirty="0">
                <a:solidFill>
                  <a:schemeClr val="bg1">
                    <a:lumMod val="95000"/>
                  </a:schemeClr>
                </a:solidFill>
              </a:rPr>
              <a:t>Pineapple from Heaven</a:t>
            </a:r>
          </a:p>
          <a:p>
            <a:pPr algn="l"/>
            <a:r>
              <a:rPr lang="en-US" sz="1800" dirty="0">
                <a:solidFill>
                  <a:schemeClr val="bg1">
                    <a:lumMod val="95000"/>
                  </a:schemeClr>
                </a:solidFill>
              </a:rPr>
              <a:t>Jeff Mahoney</a:t>
            </a:r>
          </a:p>
          <a:p>
            <a:pPr algn="l"/>
            <a:r>
              <a:rPr lang="en-US" sz="1800" dirty="0">
                <a:solidFill>
                  <a:schemeClr val="bg1">
                    <a:lumMod val="95000"/>
                  </a:schemeClr>
                </a:solidFill>
              </a:rPr>
              <a:t>Laura Morrison-Westphal</a:t>
            </a:r>
          </a:p>
          <a:p>
            <a:pPr algn="l"/>
            <a:r>
              <a:rPr lang="en-US" sz="1800" dirty="0">
                <a:solidFill>
                  <a:schemeClr val="bg1">
                    <a:lumMod val="95000"/>
                  </a:schemeClr>
                </a:solidFill>
              </a:rPr>
              <a:t>Thr3shold</a:t>
            </a:r>
          </a:p>
          <a:p>
            <a:pPr algn="l"/>
            <a:r>
              <a:rPr lang="en-US" sz="1800" dirty="0" err="1">
                <a:solidFill>
                  <a:schemeClr val="bg1">
                    <a:lumMod val="95000"/>
                  </a:schemeClr>
                </a:solidFill>
              </a:rPr>
              <a:t>vishnubob</a:t>
            </a:r>
            <a:endParaRPr lang="en-US" sz="1800" dirty="0">
              <a:solidFill>
                <a:schemeClr val="bg1">
                  <a:lumMod val="95000"/>
                </a:schemeClr>
              </a:solidFill>
            </a:endParaRPr>
          </a:p>
          <a:p>
            <a:pPr algn="l"/>
            <a:endParaRPr lang="en-US" dirty="0">
              <a:solidFill>
                <a:schemeClr val="bg1">
                  <a:lumMod val="95000"/>
                </a:schemeClr>
              </a:solidFill>
            </a:endParaRPr>
          </a:p>
          <a:p>
            <a:endParaRPr lang="en-US" dirty="0"/>
          </a:p>
        </p:txBody>
      </p:sp>
      <p:sp>
        <p:nvSpPr>
          <p:cNvPr id="7" name="TextBox 6">
            <a:extLst>
              <a:ext uri="{FF2B5EF4-FFF2-40B4-BE49-F238E27FC236}">
                <a16:creationId xmlns:a16="http://schemas.microsoft.com/office/drawing/2014/main" id="{E6FF5324-7744-044E-9913-A95D267D05C8}"/>
              </a:ext>
            </a:extLst>
          </p:cNvPr>
          <p:cNvSpPr txBox="1"/>
          <p:nvPr/>
        </p:nvSpPr>
        <p:spPr>
          <a:xfrm>
            <a:off x="831561" y="3281860"/>
            <a:ext cx="2014078" cy="646331"/>
          </a:xfrm>
          <a:prstGeom prst="rect">
            <a:avLst/>
          </a:prstGeom>
          <a:noFill/>
        </p:spPr>
        <p:txBody>
          <a:bodyPr wrap="none" rtlCol="0">
            <a:spAutoFit/>
          </a:bodyPr>
          <a:lstStyle/>
          <a:p>
            <a:r>
              <a:rPr lang="en-US" dirty="0">
                <a:solidFill>
                  <a:schemeClr val="bg1">
                    <a:lumMod val="95000"/>
                  </a:schemeClr>
                </a:solidFill>
              </a:rPr>
              <a:t>Video generated by</a:t>
            </a:r>
          </a:p>
          <a:p>
            <a:r>
              <a:rPr lang="en-US" dirty="0">
                <a:solidFill>
                  <a:schemeClr val="bg1">
                    <a:lumMod val="95000"/>
                  </a:schemeClr>
                </a:solidFill>
              </a:rPr>
              <a:t>Lecture Daemon</a:t>
            </a:r>
          </a:p>
        </p:txBody>
      </p:sp>
    </p:spTree>
    <p:extLst>
      <p:ext uri="{BB962C8B-B14F-4D97-AF65-F5344CB8AC3E}">
        <p14:creationId xmlns:p14="http://schemas.microsoft.com/office/powerpoint/2010/main" val="22205967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3A053C84-0D6A-9D42-A685-AC6A7B16A88C}"/>
              </a:ext>
            </a:extLst>
          </p:cNvPr>
          <p:cNvSpPr>
            <a:spLocks noGrp="1"/>
          </p:cNvSpPr>
          <p:nvPr>
            <p:ph type="subTitle" idx="1"/>
          </p:nvPr>
        </p:nvSpPr>
        <p:spPr>
          <a:xfrm>
            <a:off x="3488724" y="245635"/>
            <a:ext cx="8345924" cy="763358"/>
          </a:xfrm>
        </p:spPr>
        <p:txBody>
          <a:bodyPr>
            <a:noAutofit/>
          </a:bodyPr>
          <a:lstStyle/>
          <a:p>
            <a:pPr algn="l"/>
            <a:r>
              <a:rPr lang="en-US" sz="2800" dirty="0">
                <a:solidFill>
                  <a:schemeClr val="bg1">
                    <a:lumMod val="95000"/>
                  </a:schemeClr>
                </a:solidFill>
              </a:rPr>
              <a:t>Thanks to my media daemons</a:t>
            </a:r>
          </a:p>
          <a:p>
            <a:pPr algn="l"/>
            <a:r>
              <a:rPr lang="en-US" sz="2800" dirty="0">
                <a:solidFill>
                  <a:schemeClr val="bg1">
                    <a:lumMod val="95000"/>
                  </a:schemeClr>
                </a:solidFill>
              </a:rPr>
              <a:t>   </a:t>
            </a:r>
          </a:p>
          <a:p>
            <a:endParaRPr lang="en-US" sz="2800" dirty="0"/>
          </a:p>
        </p:txBody>
      </p:sp>
      <p:sp>
        <p:nvSpPr>
          <p:cNvPr id="6" name="Subtitle 2">
            <a:extLst>
              <a:ext uri="{FF2B5EF4-FFF2-40B4-BE49-F238E27FC236}">
                <a16:creationId xmlns:a16="http://schemas.microsoft.com/office/drawing/2014/main" id="{237627BD-244D-7D4F-957E-D3FD7ED61FB0}"/>
              </a:ext>
            </a:extLst>
          </p:cNvPr>
          <p:cNvSpPr txBox="1">
            <a:spLocks/>
          </p:cNvSpPr>
          <p:nvPr/>
        </p:nvSpPr>
        <p:spPr>
          <a:xfrm>
            <a:off x="3846076" y="840433"/>
            <a:ext cx="8345924" cy="443146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dirty="0">
                <a:solidFill>
                  <a:schemeClr val="bg1">
                    <a:lumMod val="95000"/>
                  </a:schemeClr>
                </a:solidFill>
              </a:rPr>
              <a:t>Basho P. Luddite</a:t>
            </a:r>
          </a:p>
          <a:p>
            <a:pPr algn="l"/>
            <a:r>
              <a:rPr lang="en-US" sz="1800" dirty="0">
                <a:solidFill>
                  <a:schemeClr val="bg1">
                    <a:lumMod val="95000"/>
                  </a:schemeClr>
                </a:solidFill>
              </a:rPr>
              <a:t>The Taco Slot</a:t>
            </a:r>
          </a:p>
          <a:p>
            <a:pPr algn="l"/>
            <a:r>
              <a:rPr lang="en-US" sz="1800" dirty="0">
                <a:solidFill>
                  <a:schemeClr val="bg1">
                    <a:lumMod val="95000"/>
                  </a:schemeClr>
                </a:solidFill>
              </a:rPr>
              <a:t>Pineapple from Heaven</a:t>
            </a:r>
          </a:p>
          <a:p>
            <a:pPr algn="l"/>
            <a:r>
              <a:rPr lang="en-US" sz="1800" dirty="0">
                <a:solidFill>
                  <a:schemeClr val="bg1">
                    <a:lumMod val="95000"/>
                  </a:schemeClr>
                </a:solidFill>
              </a:rPr>
              <a:t>Jeff Mahoney</a:t>
            </a:r>
          </a:p>
          <a:p>
            <a:pPr algn="l"/>
            <a:r>
              <a:rPr lang="en-US" sz="1800" dirty="0">
                <a:solidFill>
                  <a:schemeClr val="bg1">
                    <a:lumMod val="95000"/>
                  </a:schemeClr>
                </a:solidFill>
              </a:rPr>
              <a:t>Laura Morrison-Westphal</a:t>
            </a:r>
          </a:p>
          <a:p>
            <a:pPr algn="l"/>
            <a:r>
              <a:rPr lang="en-US" sz="1800" dirty="0">
                <a:solidFill>
                  <a:schemeClr val="bg1">
                    <a:lumMod val="95000"/>
                  </a:schemeClr>
                </a:solidFill>
              </a:rPr>
              <a:t>Thr3shold</a:t>
            </a:r>
          </a:p>
          <a:p>
            <a:pPr algn="l"/>
            <a:r>
              <a:rPr lang="en-US" sz="1800" dirty="0" err="1">
                <a:solidFill>
                  <a:schemeClr val="bg1">
                    <a:lumMod val="95000"/>
                  </a:schemeClr>
                </a:solidFill>
              </a:rPr>
              <a:t>vishnubob</a:t>
            </a:r>
            <a:endParaRPr lang="en-US" sz="1800" dirty="0">
              <a:solidFill>
                <a:schemeClr val="bg1">
                  <a:lumMod val="95000"/>
                </a:schemeClr>
              </a:solidFill>
            </a:endParaRPr>
          </a:p>
          <a:p>
            <a:pPr algn="l"/>
            <a:endParaRPr lang="en-US" dirty="0">
              <a:solidFill>
                <a:schemeClr val="bg1">
                  <a:lumMod val="95000"/>
                </a:schemeClr>
              </a:solidFill>
            </a:endParaRPr>
          </a:p>
          <a:p>
            <a:endParaRPr lang="en-US" dirty="0"/>
          </a:p>
        </p:txBody>
      </p:sp>
      <p:pic>
        <p:nvPicPr>
          <p:cNvPr id="8" name="Picture 7" descr="A close up of a sign&#10;&#10;Description automatically generated">
            <a:extLst>
              <a:ext uri="{FF2B5EF4-FFF2-40B4-BE49-F238E27FC236}">
                <a16:creationId xmlns:a16="http://schemas.microsoft.com/office/drawing/2014/main" id="{E29B6F02-1AFE-6F47-A67D-9E91F3D625E8}"/>
              </a:ext>
            </a:extLst>
          </p:cNvPr>
          <p:cNvPicPr>
            <a:picLocks noChangeAspect="1"/>
          </p:cNvPicPr>
          <p:nvPr/>
        </p:nvPicPr>
        <p:blipFill>
          <a:blip r:embed="rId2"/>
          <a:stretch>
            <a:fillRect/>
          </a:stretch>
        </p:blipFill>
        <p:spPr>
          <a:xfrm>
            <a:off x="308250" y="221160"/>
            <a:ext cx="3060700" cy="3060700"/>
          </a:xfrm>
          <a:prstGeom prst="rect">
            <a:avLst/>
          </a:prstGeom>
          <a:ln>
            <a:solidFill>
              <a:schemeClr val="bg1">
                <a:lumMod val="85000"/>
              </a:schemeClr>
            </a:solidFill>
          </a:ln>
        </p:spPr>
      </p:pic>
      <p:sp>
        <p:nvSpPr>
          <p:cNvPr id="4" name="TextBox 3">
            <a:extLst>
              <a:ext uri="{FF2B5EF4-FFF2-40B4-BE49-F238E27FC236}">
                <a16:creationId xmlns:a16="http://schemas.microsoft.com/office/drawing/2014/main" id="{5EA0B16C-ED92-7F4A-A71F-5B997CA0F25E}"/>
              </a:ext>
            </a:extLst>
          </p:cNvPr>
          <p:cNvSpPr txBox="1"/>
          <p:nvPr/>
        </p:nvSpPr>
        <p:spPr>
          <a:xfrm>
            <a:off x="831561" y="3281860"/>
            <a:ext cx="2014078" cy="646331"/>
          </a:xfrm>
          <a:prstGeom prst="rect">
            <a:avLst/>
          </a:prstGeom>
          <a:noFill/>
        </p:spPr>
        <p:txBody>
          <a:bodyPr wrap="none" rtlCol="0">
            <a:spAutoFit/>
          </a:bodyPr>
          <a:lstStyle/>
          <a:p>
            <a:r>
              <a:rPr lang="en-US" dirty="0">
                <a:solidFill>
                  <a:schemeClr val="bg1">
                    <a:lumMod val="95000"/>
                  </a:schemeClr>
                </a:solidFill>
              </a:rPr>
              <a:t>Video generated by</a:t>
            </a:r>
          </a:p>
          <a:p>
            <a:r>
              <a:rPr lang="en-US" dirty="0">
                <a:solidFill>
                  <a:schemeClr val="bg1">
                    <a:lumMod val="95000"/>
                  </a:schemeClr>
                </a:solidFill>
              </a:rPr>
              <a:t>Lecture Daemon</a:t>
            </a:r>
          </a:p>
        </p:txBody>
      </p:sp>
    </p:spTree>
    <p:extLst>
      <p:ext uri="{BB962C8B-B14F-4D97-AF65-F5344CB8AC3E}">
        <p14:creationId xmlns:p14="http://schemas.microsoft.com/office/powerpoint/2010/main" val="13767683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3A053C84-0D6A-9D42-A685-AC6A7B16A88C}"/>
              </a:ext>
            </a:extLst>
          </p:cNvPr>
          <p:cNvSpPr>
            <a:spLocks noGrp="1"/>
          </p:cNvSpPr>
          <p:nvPr>
            <p:ph type="subTitle" idx="1"/>
          </p:nvPr>
        </p:nvSpPr>
        <p:spPr>
          <a:xfrm>
            <a:off x="3488724" y="245635"/>
            <a:ext cx="8345924" cy="763358"/>
          </a:xfrm>
        </p:spPr>
        <p:txBody>
          <a:bodyPr>
            <a:noAutofit/>
          </a:bodyPr>
          <a:lstStyle/>
          <a:p>
            <a:pPr algn="l"/>
            <a:r>
              <a:rPr lang="en-US" sz="2800" dirty="0">
                <a:solidFill>
                  <a:schemeClr val="bg1">
                    <a:lumMod val="95000"/>
                  </a:schemeClr>
                </a:solidFill>
              </a:rPr>
              <a:t>Thanks to my media daemons</a:t>
            </a:r>
          </a:p>
          <a:p>
            <a:pPr algn="l"/>
            <a:r>
              <a:rPr lang="en-US" sz="2800" dirty="0">
                <a:solidFill>
                  <a:schemeClr val="bg1">
                    <a:lumMod val="95000"/>
                  </a:schemeClr>
                </a:solidFill>
              </a:rPr>
              <a:t>   </a:t>
            </a:r>
          </a:p>
          <a:p>
            <a:endParaRPr lang="en-US" sz="2800" dirty="0"/>
          </a:p>
        </p:txBody>
      </p:sp>
      <p:sp>
        <p:nvSpPr>
          <p:cNvPr id="6" name="Subtitle 2">
            <a:extLst>
              <a:ext uri="{FF2B5EF4-FFF2-40B4-BE49-F238E27FC236}">
                <a16:creationId xmlns:a16="http://schemas.microsoft.com/office/drawing/2014/main" id="{237627BD-244D-7D4F-957E-D3FD7ED61FB0}"/>
              </a:ext>
            </a:extLst>
          </p:cNvPr>
          <p:cNvSpPr txBox="1">
            <a:spLocks/>
          </p:cNvSpPr>
          <p:nvPr/>
        </p:nvSpPr>
        <p:spPr>
          <a:xfrm>
            <a:off x="3846076" y="840433"/>
            <a:ext cx="8345924" cy="443146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dirty="0">
                <a:solidFill>
                  <a:schemeClr val="bg1">
                    <a:lumMod val="95000"/>
                  </a:schemeClr>
                </a:solidFill>
              </a:rPr>
              <a:t>Basho P. Luddite</a:t>
            </a:r>
          </a:p>
          <a:p>
            <a:pPr algn="l"/>
            <a:r>
              <a:rPr lang="en-US" sz="1800" dirty="0">
                <a:solidFill>
                  <a:schemeClr val="bg1">
                    <a:lumMod val="95000"/>
                  </a:schemeClr>
                </a:solidFill>
              </a:rPr>
              <a:t>The Taco Slot</a:t>
            </a:r>
          </a:p>
          <a:p>
            <a:pPr algn="l"/>
            <a:r>
              <a:rPr lang="en-US" sz="1800" dirty="0">
                <a:solidFill>
                  <a:schemeClr val="bg1">
                    <a:lumMod val="95000"/>
                  </a:schemeClr>
                </a:solidFill>
              </a:rPr>
              <a:t>Pineapple from Heaven</a:t>
            </a:r>
          </a:p>
          <a:p>
            <a:pPr algn="l"/>
            <a:r>
              <a:rPr lang="en-US" sz="1800" dirty="0">
                <a:solidFill>
                  <a:schemeClr val="bg1">
                    <a:lumMod val="95000"/>
                  </a:schemeClr>
                </a:solidFill>
              </a:rPr>
              <a:t>Jeff Mahoney</a:t>
            </a:r>
          </a:p>
          <a:p>
            <a:pPr algn="l"/>
            <a:r>
              <a:rPr lang="en-US" sz="1800" dirty="0">
                <a:solidFill>
                  <a:schemeClr val="bg1">
                    <a:lumMod val="95000"/>
                  </a:schemeClr>
                </a:solidFill>
              </a:rPr>
              <a:t>Laura Morrison-Westphal</a:t>
            </a:r>
          </a:p>
          <a:p>
            <a:pPr algn="l"/>
            <a:r>
              <a:rPr lang="en-US" sz="1800" dirty="0">
                <a:solidFill>
                  <a:schemeClr val="bg1">
                    <a:lumMod val="95000"/>
                  </a:schemeClr>
                </a:solidFill>
              </a:rPr>
              <a:t>Thr3shold</a:t>
            </a:r>
          </a:p>
          <a:p>
            <a:pPr algn="l"/>
            <a:r>
              <a:rPr lang="en-US" sz="1800" dirty="0" err="1">
                <a:solidFill>
                  <a:schemeClr val="bg1">
                    <a:lumMod val="95000"/>
                  </a:schemeClr>
                </a:solidFill>
              </a:rPr>
              <a:t>vishnubob</a:t>
            </a:r>
            <a:endParaRPr lang="en-US" sz="1800" dirty="0">
              <a:solidFill>
                <a:schemeClr val="bg1">
                  <a:lumMod val="95000"/>
                </a:schemeClr>
              </a:solidFill>
            </a:endParaRPr>
          </a:p>
          <a:p>
            <a:endParaRPr lang="en-US" sz="1800" dirty="0"/>
          </a:p>
        </p:txBody>
      </p:sp>
      <p:sp>
        <p:nvSpPr>
          <p:cNvPr id="7" name="TextBox 6">
            <a:extLst>
              <a:ext uri="{FF2B5EF4-FFF2-40B4-BE49-F238E27FC236}">
                <a16:creationId xmlns:a16="http://schemas.microsoft.com/office/drawing/2014/main" id="{E4DE2181-5540-104C-85F4-576E5DBFA676}"/>
              </a:ext>
            </a:extLst>
          </p:cNvPr>
          <p:cNvSpPr txBox="1"/>
          <p:nvPr/>
        </p:nvSpPr>
        <p:spPr>
          <a:xfrm>
            <a:off x="831561" y="3281860"/>
            <a:ext cx="2014078" cy="646331"/>
          </a:xfrm>
          <a:prstGeom prst="rect">
            <a:avLst/>
          </a:prstGeom>
          <a:noFill/>
        </p:spPr>
        <p:txBody>
          <a:bodyPr wrap="none" rtlCol="0">
            <a:spAutoFit/>
          </a:bodyPr>
          <a:lstStyle/>
          <a:p>
            <a:r>
              <a:rPr lang="en-US" dirty="0">
                <a:solidFill>
                  <a:schemeClr val="bg1">
                    <a:lumMod val="95000"/>
                  </a:schemeClr>
                </a:solidFill>
              </a:rPr>
              <a:t>Video generated by</a:t>
            </a:r>
          </a:p>
          <a:p>
            <a:r>
              <a:rPr lang="en-US" dirty="0">
                <a:solidFill>
                  <a:schemeClr val="bg1">
                    <a:lumMod val="95000"/>
                  </a:schemeClr>
                </a:solidFill>
              </a:rPr>
              <a:t>Lecture Daemon</a:t>
            </a:r>
          </a:p>
        </p:txBody>
      </p:sp>
      <p:pic>
        <p:nvPicPr>
          <p:cNvPr id="8" name="Picture 7" descr="A picture containing outdoor, person, wooden, photo&#10;&#10;Description automatically generated">
            <a:extLst>
              <a:ext uri="{FF2B5EF4-FFF2-40B4-BE49-F238E27FC236}">
                <a16:creationId xmlns:a16="http://schemas.microsoft.com/office/drawing/2014/main" id="{9A0F7D07-C043-F648-8C4C-96BD52531CE2}"/>
              </a:ext>
            </a:extLst>
          </p:cNvPr>
          <p:cNvPicPr>
            <a:picLocks noChangeAspect="1"/>
          </p:cNvPicPr>
          <p:nvPr/>
        </p:nvPicPr>
        <p:blipFill>
          <a:blip r:embed="rId2"/>
          <a:stretch>
            <a:fillRect/>
          </a:stretch>
        </p:blipFill>
        <p:spPr>
          <a:xfrm>
            <a:off x="357402" y="245635"/>
            <a:ext cx="2988456" cy="2019975"/>
          </a:xfrm>
          <a:prstGeom prst="rect">
            <a:avLst/>
          </a:prstGeom>
          <a:ln>
            <a:solidFill>
              <a:schemeClr val="bg1">
                <a:lumMod val="85000"/>
              </a:schemeClr>
            </a:solidFill>
          </a:ln>
        </p:spPr>
      </p:pic>
    </p:spTree>
    <p:extLst>
      <p:ext uri="{BB962C8B-B14F-4D97-AF65-F5344CB8AC3E}">
        <p14:creationId xmlns:p14="http://schemas.microsoft.com/office/powerpoint/2010/main" val="6800914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3A053C84-0D6A-9D42-A685-AC6A7B16A88C}"/>
              </a:ext>
            </a:extLst>
          </p:cNvPr>
          <p:cNvSpPr>
            <a:spLocks noGrp="1"/>
          </p:cNvSpPr>
          <p:nvPr>
            <p:ph type="subTitle" idx="1"/>
          </p:nvPr>
        </p:nvSpPr>
        <p:spPr>
          <a:xfrm>
            <a:off x="3488724" y="245635"/>
            <a:ext cx="8345924" cy="763358"/>
          </a:xfrm>
        </p:spPr>
        <p:txBody>
          <a:bodyPr>
            <a:noAutofit/>
          </a:bodyPr>
          <a:lstStyle/>
          <a:p>
            <a:pPr algn="l"/>
            <a:r>
              <a:rPr lang="en-US" sz="2800" dirty="0">
                <a:solidFill>
                  <a:schemeClr val="bg1">
                    <a:lumMod val="95000"/>
                  </a:schemeClr>
                </a:solidFill>
              </a:rPr>
              <a:t>Thanks to my media daemons</a:t>
            </a:r>
          </a:p>
          <a:p>
            <a:pPr algn="l"/>
            <a:r>
              <a:rPr lang="en-US" sz="2800" dirty="0">
                <a:solidFill>
                  <a:schemeClr val="bg1">
                    <a:lumMod val="95000"/>
                  </a:schemeClr>
                </a:solidFill>
              </a:rPr>
              <a:t>   </a:t>
            </a:r>
          </a:p>
          <a:p>
            <a:endParaRPr lang="en-US" sz="2800" dirty="0"/>
          </a:p>
        </p:txBody>
      </p:sp>
      <p:sp>
        <p:nvSpPr>
          <p:cNvPr id="6" name="Subtitle 2">
            <a:extLst>
              <a:ext uri="{FF2B5EF4-FFF2-40B4-BE49-F238E27FC236}">
                <a16:creationId xmlns:a16="http://schemas.microsoft.com/office/drawing/2014/main" id="{237627BD-244D-7D4F-957E-D3FD7ED61FB0}"/>
              </a:ext>
            </a:extLst>
          </p:cNvPr>
          <p:cNvSpPr txBox="1">
            <a:spLocks/>
          </p:cNvSpPr>
          <p:nvPr/>
        </p:nvSpPr>
        <p:spPr>
          <a:xfrm>
            <a:off x="3846076" y="840433"/>
            <a:ext cx="8345924" cy="443146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dirty="0">
                <a:solidFill>
                  <a:schemeClr val="bg1">
                    <a:lumMod val="95000"/>
                  </a:schemeClr>
                </a:solidFill>
              </a:rPr>
              <a:t>Basho P. Luddite</a:t>
            </a:r>
          </a:p>
          <a:p>
            <a:pPr algn="l"/>
            <a:r>
              <a:rPr lang="en-US" sz="1800" dirty="0">
                <a:solidFill>
                  <a:schemeClr val="bg1">
                    <a:lumMod val="95000"/>
                  </a:schemeClr>
                </a:solidFill>
              </a:rPr>
              <a:t>The Taco Slot</a:t>
            </a:r>
          </a:p>
          <a:p>
            <a:pPr algn="l"/>
            <a:r>
              <a:rPr lang="en-US" sz="1800" dirty="0">
                <a:solidFill>
                  <a:schemeClr val="bg1">
                    <a:lumMod val="95000"/>
                  </a:schemeClr>
                </a:solidFill>
              </a:rPr>
              <a:t>Pineapple from Heaven</a:t>
            </a:r>
          </a:p>
          <a:p>
            <a:pPr algn="l"/>
            <a:r>
              <a:rPr lang="en-US" sz="1800" dirty="0">
                <a:solidFill>
                  <a:schemeClr val="bg1">
                    <a:lumMod val="95000"/>
                  </a:schemeClr>
                </a:solidFill>
              </a:rPr>
              <a:t>Jeff Mahoney</a:t>
            </a:r>
          </a:p>
          <a:p>
            <a:pPr algn="l"/>
            <a:r>
              <a:rPr lang="en-US" sz="1800" dirty="0">
                <a:solidFill>
                  <a:schemeClr val="bg1">
                    <a:lumMod val="95000"/>
                  </a:schemeClr>
                </a:solidFill>
              </a:rPr>
              <a:t>Laura Morrison-Westphal</a:t>
            </a:r>
          </a:p>
          <a:p>
            <a:pPr algn="l"/>
            <a:r>
              <a:rPr lang="en-US" sz="1800" dirty="0">
                <a:solidFill>
                  <a:schemeClr val="bg1">
                    <a:lumMod val="95000"/>
                  </a:schemeClr>
                </a:solidFill>
              </a:rPr>
              <a:t>Thr3shold</a:t>
            </a:r>
          </a:p>
          <a:p>
            <a:pPr algn="l"/>
            <a:r>
              <a:rPr lang="en-US" sz="1800" dirty="0" err="1">
                <a:solidFill>
                  <a:schemeClr val="bg1">
                    <a:lumMod val="95000"/>
                  </a:schemeClr>
                </a:solidFill>
              </a:rPr>
              <a:t>vishnubob</a:t>
            </a:r>
            <a:endParaRPr lang="en-US" sz="1800" dirty="0">
              <a:solidFill>
                <a:schemeClr val="bg1">
                  <a:lumMod val="95000"/>
                </a:schemeClr>
              </a:solidFill>
            </a:endParaRPr>
          </a:p>
          <a:p>
            <a:endParaRPr lang="en-US" dirty="0"/>
          </a:p>
        </p:txBody>
      </p:sp>
      <p:sp>
        <p:nvSpPr>
          <p:cNvPr id="7" name="TextBox 6">
            <a:extLst>
              <a:ext uri="{FF2B5EF4-FFF2-40B4-BE49-F238E27FC236}">
                <a16:creationId xmlns:a16="http://schemas.microsoft.com/office/drawing/2014/main" id="{0D3B5CBC-910F-774A-8C0B-82252696FEAD}"/>
              </a:ext>
            </a:extLst>
          </p:cNvPr>
          <p:cNvSpPr txBox="1"/>
          <p:nvPr/>
        </p:nvSpPr>
        <p:spPr>
          <a:xfrm>
            <a:off x="831561" y="3281860"/>
            <a:ext cx="2014078" cy="646331"/>
          </a:xfrm>
          <a:prstGeom prst="rect">
            <a:avLst/>
          </a:prstGeom>
          <a:noFill/>
        </p:spPr>
        <p:txBody>
          <a:bodyPr wrap="none" rtlCol="0">
            <a:spAutoFit/>
          </a:bodyPr>
          <a:lstStyle/>
          <a:p>
            <a:r>
              <a:rPr lang="en-US" dirty="0">
                <a:solidFill>
                  <a:schemeClr val="bg1">
                    <a:lumMod val="95000"/>
                  </a:schemeClr>
                </a:solidFill>
              </a:rPr>
              <a:t>Video generated by</a:t>
            </a:r>
          </a:p>
          <a:p>
            <a:r>
              <a:rPr lang="en-US" dirty="0">
                <a:solidFill>
                  <a:schemeClr val="bg1">
                    <a:lumMod val="95000"/>
                  </a:schemeClr>
                </a:solidFill>
              </a:rPr>
              <a:t>Lecture Daemon</a:t>
            </a:r>
          </a:p>
        </p:txBody>
      </p:sp>
      <p:pic>
        <p:nvPicPr>
          <p:cNvPr id="4" name="Picture 3">
            <a:extLst>
              <a:ext uri="{FF2B5EF4-FFF2-40B4-BE49-F238E27FC236}">
                <a16:creationId xmlns:a16="http://schemas.microsoft.com/office/drawing/2014/main" id="{1C269E90-15E2-4C46-B31C-EFE74973AE76}"/>
              </a:ext>
            </a:extLst>
          </p:cNvPr>
          <p:cNvPicPr>
            <a:picLocks noChangeAspect="1"/>
          </p:cNvPicPr>
          <p:nvPr/>
        </p:nvPicPr>
        <p:blipFill>
          <a:blip r:embed="rId2"/>
          <a:stretch>
            <a:fillRect/>
          </a:stretch>
        </p:blipFill>
        <p:spPr>
          <a:xfrm>
            <a:off x="584884" y="213218"/>
            <a:ext cx="2376560" cy="3113155"/>
          </a:xfrm>
          <a:prstGeom prst="rect">
            <a:avLst/>
          </a:prstGeom>
          <a:ln>
            <a:solidFill>
              <a:schemeClr val="bg1"/>
            </a:solidFill>
          </a:ln>
        </p:spPr>
      </p:pic>
    </p:spTree>
    <p:extLst>
      <p:ext uri="{BB962C8B-B14F-4D97-AF65-F5344CB8AC3E}">
        <p14:creationId xmlns:p14="http://schemas.microsoft.com/office/powerpoint/2010/main" val="1278674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1819</TotalTime>
  <Words>108</Words>
  <Application>Microsoft Macintosh PowerPoint</Application>
  <PresentationFormat>Widescreen</PresentationFormat>
  <Paragraphs>44</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Special thanks to carykh for inspiring me to actually code the thing that made this video, and to exurb1a and bill wurtz (and so many others) for giving me things to watch</dc:title>
  <dc:creator>Hammond, Sean</dc:creator>
  <cp:lastModifiedBy>Hammond, Sean</cp:lastModifiedBy>
  <cp:revision>14</cp:revision>
  <dcterms:created xsi:type="dcterms:W3CDTF">2020-08-29T03:54:37Z</dcterms:created>
  <dcterms:modified xsi:type="dcterms:W3CDTF">2020-10-01T02:09:49Z</dcterms:modified>
</cp:coreProperties>
</file>