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690"/>
  </p:normalViewPr>
  <p:slideViewPr>
    <p:cSldViewPr snapToGrid="0" snapToObjects="1">
      <p:cViewPr varScale="1">
        <p:scale>
          <a:sx n="78" d="100"/>
          <a:sy n="78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6F86-896C-EC4D-9C19-FD34F0718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50956-F3BA-7E42-9EDE-3E758FCAA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EAE4-B574-1F40-B761-1DB7886B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25D6E-FA7E-B146-9D0F-1F2CA34E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1D06-57DF-0046-BDDD-464907ED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9438-E1B2-9D4B-96B3-56D2BC0A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6500C-EF0A-A647-AB97-34DFCDB3D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41B2-3F6B-3A41-B801-08ACCD0F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9412-63FD-8242-9800-62E460C3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44A7-6985-0D4C-813A-DA2DA796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3447B-4DAD-7C4C-810E-F620898D0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D2ABB-9241-1544-9540-95E1D75A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2ECD-E93C-8746-94E0-D202EBC1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C9E9E-7552-6043-AE8A-3987A6AF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8EBE-8FC8-D24C-A37B-6CD848B7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3EDC-42A8-CC42-9869-A97F3851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B1EA-4E18-9A4D-9B55-8735CE6F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7C9A4-2A1A-4E41-99E1-5265D7A8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D41A-3917-984D-8DD7-2452935C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83FD-8F10-A84E-B731-E858EB90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EC3B-AA70-C744-8986-BE768C88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CC81F-7441-574F-AA88-9469394FD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00FB0-27E9-4B47-B39D-940B4E4F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6FDD-7504-E94E-B986-FBB6E38E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D662-A211-F843-806F-3579BE58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0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36AC-BAD2-BF4E-AE62-5DF04446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5DB0-252A-E74B-ADE0-71BF87305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0F70-D2FA-6647-BAB5-D9F321C50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D51A-A902-774F-8DB2-9854056F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D2AD-29E3-FB4E-BF80-00CA48D5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22A9-3FFC-3347-A35D-0ED95FC6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8946-6719-8C4F-B0C2-552501E3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5D5F3-2657-7440-8FB7-89C35DB2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261ED-8B8C-DB49-9D26-80BFF785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29B3C-3943-5E42-98CA-4A80AFFC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7338C-C86C-FA44-899D-9D2E6DB4C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FB06F-8F8D-364E-93CB-55C704C1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074C8-FC97-E142-AE8E-27C7405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41477-E815-0F49-80F1-F0A2472F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70D9-CA90-1649-874A-04078603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AEB55-1444-6F49-A654-A60F152F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E2D70-A311-1646-A84A-E4214046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B2554-5D76-1345-A06B-6D51CFEA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850AB-3153-334E-B252-705B2AF3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D640E-D82D-B341-A23B-7E94A4BC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D523-8DB7-4C43-8F60-6EBE583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E7B2-EFA7-DC44-9520-E9E6FA53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8B094-3288-D148-A643-0E168861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D8359-CDC2-CC4D-82FA-768B34816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6BA49-86DC-F744-B604-35F6B702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605D2-BEB4-5542-A77F-AB8CA9C6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96E8-F809-0A46-9508-CAE6CB80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4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FFAD0-3A55-214F-B455-5C6F64EE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4E988-82F7-234A-95DF-6B8E1DED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C87C3-A4F6-1B4B-B948-46AE0E89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71DD3-8B98-BA44-A72E-BF62E713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3230-8139-8948-8F3E-D2C27216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B04C0-E1B6-2245-AD6B-2EE1E6CE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20686-0057-E545-AAC1-50070ADE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850A-1351-2648-BA5E-763CD8D0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E16E-0739-B948-9A53-1B725FE3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4773F-8533-A942-A4B5-218FAE2533ED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5C53-E318-F947-A906-E2CB1C60B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F521-3EE1-1349-8D02-8EB1070AF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FA27-0E14-A947-A881-472405F15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A03-20A2-CA48-A38B-F5264E3C7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INFO8000</a:t>
            </a:r>
            <a:r>
              <a:rPr lang="zh-TW" altLang="en-US" dirty="0"/>
              <a:t> </a:t>
            </a:r>
            <a:r>
              <a:rPr lang="en-US" altLang="zh-TW" dirty="0"/>
              <a:t>FINAL</a:t>
            </a:r>
            <a:r>
              <a:rPr lang="zh-TW" altLang="en-US" dirty="0"/>
              <a:t> </a:t>
            </a:r>
            <a:r>
              <a:rPr lang="en-US" altLang="zh-TW" dirty="0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BAC88-B4E9-2A41-8579-3A8A2A2BC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Effects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genotypes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  <a:r>
              <a:rPr lang="zh-TW" altLang="en-US" sz="2800" dirty="0"/>
              <a:t> </a:t>
            </a:r>
            <a:r>
              <a:rPr lang="en-US" altLang="zh-TW" sz="2800" dirty="0"/>
              <a:t>environment</a:t>
            </a:r>
            <a:r>
              <a:rPr lang="zh-TW" altLang="en-US" sz="2800" dirty="0"/>
              <a:t> </a:t>
            </a:r>
            <a:r>
              <a:rPr lang="en-US" altLang="zh-TW" sz="2800" dirty="0"/>
              <a:t>condition</a:t>
            </a:r>
            <a:r>
              <a:rPr lang="zh-TW" altLang="en-US" sz="2800" dirty="0"/>
              <a:t> </a:t>
            </a:r>
            <a:r>
              <a:rPr lang="en-US" altLang="zh-TW" sz="2800" dirty="0"/>
              <a:t>on</a:t>
            </a:r>
            <a:r>
              <a:rPr lang="zh-TW" altLang="en-US" sz="2800" dirty="0"/>
              <a:t> </a:t>
            </a:r>
            <a:br>
              <a:rPr lang="en-US" altLang="zh-TW" sz="2800" dirty="0"/>
            </a:br>
            <a:r>
              <a:rPr lang="en-US" altLang="zh-TW" sz="2800" dirty="0"/>
              <a:t>lesion</a:t>
            </a:r>
            <a:r>
              <a:rPr lang="zh-TW" altLang="en-US" sz="2800" dirty="0"/>
              <a:t> </a:t>
            </a:r>
            <a:r>
              <a:rPr lang="en-US" altLang="zh-TW" sz="2800" dirty="0"/>
              <a:t>of</a:t>
            </a:r>
            <a:r>
              <a:rPr lang="zh-TW" altLang="en-US" sz="2800" dirty="0"/>
              <a:t> </a:t>
            </a:r>
            <a:r>
              <a:rPr lang="en-US" altLang="zh-TW" sz="2800" dirty="0"/>
              <a:t>peanut</a:t>
            </a:r>
            <a:r>
              <a:rPr lang="zh-TW" altLang="en-US" sz="2800" dirty="0"/>
              <a:t> </a:t>
            </a:r>
            <a:r>
              <a:rPr lang="en-US" altLang="zh-TW" sz="2800" dirty="0"/>
              <a:t>stem</a:t>
            </a:r>
          </a:p>
          <a:p>
            <a:r>
              <a:rPr lang="en-US" altLang="zh-TW" sz="2800" dirty="0"/>
              <a:t>Yun-Ching</a:t>
            </a:r>
            <a:r>
              <a:rPr lang="zh-TW" altLang="en-US" sz="2800" dirty="0"/>
              <a:t> </a:t>
            </a:r>
            <a:r>
              <a:rPr lang="en-US" altLang="zh-TW" sz="2800" dirty="0"/>
              <a:t>Tsai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  <a:r>
              <a:rPr lang="zh-TW" altLang="en-US" sz="2800" dirty="0"/>
              <a:t> </a:t>
            </a:r>
            <a:r>
              <a:rPr lang="en-US" altLang="zh-TW" sz="2800" dirty="0"/>
              <a:t>Po-Yun</a:t>
            </a:r>
            <a:r>
              <a:rPr lang="zh-TW" altLang="en-US" sz="2800" dirty="0"/>
              <a:t> </a:t>
            </a:r>
            <a:r>
              <a:rPr lang="en-US" altLang="zh-TW" sz="2800"/>
              <a:t>Teng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248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39F6-5D34-CB40-B141-04AB2BBB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AFC09-5897-554F-8931-90B07A443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38" y="2090914"/>
            <a:ext cx="5099462" cy="2166638"/>
          </a:xfrm>
        </p:spPr>
        <p:txBody>
          <a:bodyPr/>
          <a:lstStyle/>
          <a:p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GREEHOUSE</a:t>
            </a:r>
          </a:p>
          <a:p>
            <a:pPr lvl="1"/>
            <a:r>
              <a:rPr lang="en-US" altLang="zh-TW" dirty="0"/>
              <a:t>Stem</a:t>
            </a:r>
            <a:r>
              <a:rPr lang="zh-TW" altLang="en-US" dirty="0"/>
              <a:t> </a:t>
            </a:r>
            <a:r>
              <a:rPr lang="en-US" altLang="zh-TW" dirty="0"/>
              <a:t>lesion</a:t>
            </a:r>
            <a:r>
              <a:rPr lang="zh-TW" altLang="en-US" dirty="0"/>
              <a:t> </a:t>
            </a:r>
            <a:r>
              <a:rPr lang="en-US" altLang="zh-TW" dirty="0"/>
              <a:t>measured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caliper</a:t>
            </a:r>
          </a:p>
          <a:p>
            <a:pPr lvl="1"/>
            <a:r>
              <a:rPr lang="en-US" altLang="zh-TW" dirty="0"/>
              <a:t>Temperature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  <a:r>
              <a:rPr lang="zh-TW" altLang="en-US" dirty="0"/>
              <a:t> </a:t>
            </a:r>
            <a:r>
              <a:rPr lang="en-US" altLang="zh-TW" dirty="0"/>
              <a:t>(every</a:t>
            </a:r>
            <a:r>
              <a:rPr lang="zh-TW" altLang="en-US" dirty="0"/>
              <a:t> </a:t>
            </a:r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mins)</a:t>
            </a:r>
          </a:p>
          <a:p>
            <a:pPr lvl="1"/>
            <a:r>
              <a:rPr lang="en-US" altLang="zh-TW" dirty="0"/>
              <a:t>15</a:t>
            </a:r>
            <a:r>
              <a:rPr lang="zh-TW" altLang="en-US" dirty="0"/>
              <a:t> </a:t>
            </a:r>
            <a:r>
              <a:rPr lang="en-US" altLang="zh-TW" dirty="0"/>
              <a:t>genotypes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3D7928-7D4B-384D-99DD-9248F4AE36B2}"/>
              </a:ext>
            </a:extLst>
          </p:cNvPr>
          <p:cNvSpPr txBox="1">
            <a:spLocks/>
          </p:cNvSpPr>
          <p:nvPr/>
        </p:nvSpPr>
        <p:spPr>
          <a:xfrm>
            <a:off x="996538" y="4257552"/>
            <a:ext cx="5439888" cy="166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Fields</a:t>
            </a:r>
          </a:p>
          <a:p>
            <a:pPr lvl="1"/>
            <a:r>
              <a:rPr lang="en-US" altLang="zh-TW" dirty="0"/>
              <a:t>Stem</a:t>
            </a:r>
            <a:r>
              <a:rPr lang="zh-TW" altLang="en-US" dirty="0"/>
              <a:t> </a:t>
            </a:r>
            <a:r>
              <a:rPr lang="en-US" altLang="zh-TW" dirty="0"/>
              <a:t>lesion</a:t>
            </a:r>
            <a:r>
              <a:rPr lang="zh-TW" altLang="en-US" dirty="0"/>
              <a:t> </a:t>
            </a:r>
            <a:r>
              <a:rPr lang="en-US" altLang="zh-TW" dirty="0"/>
              <a:t>measured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scales</a:t>
            </a:r>
            <a:endParaRPr lang="en-US" altLang="zh-TW" dirty="0"/>
          </a:p>
          <a:p>
            <a:pPr lvl="1"/>
            <a:r>
              <a:rPr lang="en-US" altLang="zh-TW" dirty="0"/>
              <a:t>2013,</a:t>
            </a:r>
            <a:r>
              <a:rPr lang="zh-TW" altLang="en-US" dirty="0"/>
              <a:t> </a:t>
            </a:r>
            <a:r>
              <a:rPr lang="en-US" altLang="zh-TW" dirty="0"/>
              <a:t>2014,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2015: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r>
              <a:rPr lang="zh-TW" altLang="en-US" dirty="0"/>
              <a:t> </a:t>
            </a:r>
            <a:r>
              <a:rPr lang="en-US" altLang="zh-TW" dirty="0"/>
              <a:t>genotypes</a:t>
            </a:r>
          </a:p>
          <a:p>
            <a:pPr lvl="1"/>
            <a:r>
              <a:rPr lang="en-US" altLang="zh-TW" dirty="0"/>
              <a:t>2018: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r>
              <a:rPr lang="zh-TW" altLang="en-US" dirty="0"/>
              <a:t> </a:t>
            </a:r>
            <a:r>
              <a:rPr lang="en-US" altLang="zh-TW" dirty="0"/>
              <a:t>genotypes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4B8D57-50D6-5C41-8FB1-B2BEF8712735}"/>
              </a:ext>
            </a:extLst>
          </p:cNvPr>
          <p:cNvSpPr txBox="1">
            <a:spLocks/>
          </p:cNvSpPr>
          <p:nvPr/>
        </p:nvSpPr>
        <p:spPr>
          <a:xfrm>
            <a:off x="6709559" y="2090914"/>
            <a:ext cx="5099462" cy="2050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Websites</a:t>
            </a:r>
          </a:p>
          <a:p>
            <a:pPr lvl="1"/>
            <a:r>
              <a:rPr lang="en-US" altLang="zh-TW" dirty="0"/>
              <a:t>Weather</a:t>
            </a:r>
            <a:r>
              <a:rPr lang="zh-TW" altLang="en-US" dirty="0"/>
              <a:t> </a:t>
            </a:r>
            <a:r>
              <a:rPr lang="en-US" altLang="zh-TW" dirty="0"/>
              <a:t>log</a:t>
            </a:r>
          </a:p>
          <a:p>
            <a:pPr lvl="2"/>
            <a:r>
              <a:rPr lang="en-US" altLang="zh-TW" dirty="0"/>
              <a:t>Temperature</a:t>
            </a:r>
          </a:p>
          <a:p>
            <a:pPr lvl="2"/>
            <a:r>
              <a:rPr lang="en-US" altLang="zh-TW" dirty="0"/>
              <a:t>Humidity</a:t>
            </a:r>
          </a:p>
          <a:p>
            <a:pPr lvl="2"/>
            <a:r>
              <a:rPr lang="en-US" altLang="zh-TW" dirty="0"/>
              <a:t>Light</a:t>
            </a:r>
            <a:r>
              <a:rPr lang="zh-TW" altLang="en-US" dirty="0"/>
              <a:t> </a:t>
            </a:r>
            <a:r>
              <a:rPr lang="en-US" altLang="zh-TW" dirty="0"/>
              <a:t>density</a:t>
            </a:r>
            <a:r>
              <a:rPr lang="zh-TW" altLang="en-US" dirty="0"/>
              <a:t> </a:t>
            </a:r>
            <a:r>
              <a:rPr lang="en-US" altLang="zh-TW" dirty="0"/>
              <a:t>(if</a:t>
            </a:r>
            <a:r>
              <a:rPr lang="zh-TW" altLang="en-US" dirty="0"/>
              <a:t> </a:t>
            </a:r>
            <a:r>
              <a:rPr lang="en-US" altLang="zh-TW" dirty="0"/>
              <a:t>possible)</a:t>
            </a:r>
          </a:p>
        </p:txBody>
      </p:sp>
    </p:spTree>
    <p:extLst>
      <p:ext uri="{BB962C8B-B14F-4D97-AF65-F5344CB8AC3E}">
        <p14:creationId xmlns:p14="http://schemas.microsoft.com/office/powerpoint/2010/main" val="253143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298A-9FC3-E340-8E01-01365E63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293A-2A78-2B47-AC7C-50E1A57D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r>
              <a:rPr lang="en-US" altLang="zh-TW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lesion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stem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filed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greenhouse.</a:t>
            </a:r>
          </a:p>
          <a:p>
            <a:r>
              <a:rPr lang="en-US" altLang="zh-TW" dirty="0"/>
              <a:t>Machine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</a:p>
          <a:p>
            <a:pPr lvl="1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lesion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stem</a:t>
            </a:r>
            <a:r>
              <a:rPr lang="zh-TW" altLang="en-US" dirty="0"/>
              <a:t> </a:t>
            </a:r>
            <a:r>
              <a:rPr lang="en-US" altLang="zh-TW" dirty="0"/>
              <a:t>relate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genotypes</a:t>
            </a:r>
          </a:p>
          <a:p>
            <a:pPr lvl="1"/>
            <a:r>
              <a:rPr lang="en-US" altLang="zh-TW" dirty="0"/>
              <a:t>How</a:t>
            </a:r>
            <a:r>
              <a:rPr lang="zh-TW" altLang="en-US" dirty="0"/>
              <a:t> </a:t>
            </a:r>
            <a:r>
              <a:rPr lang="en-US" altLang="zh-TW" dirty="0"/>
              <a:t>environmental</a:t>
            </a:r>
            <a:r>
              <a:rPr lang="zh-TW" altLang="en-US" dirty="0"/>
              <a:t> </a:t>
            </a:r>
            <a:r>
              <a:rPr lang="en-US" altLang="zh-TW" dirty="0"/>
              <a:t>factor</a:t>
            </a:r>
            <a:r>
              <a:rPr lang="zh-TW" altLang="en-US" dirty="0"/>
              <a:t> </a:t>
            </a:r>
            <a:r>
              <a:rPr lang="en-US" altLang="zh-TW" dirty="0"/>
              <a:t>influence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lesions</a:t>
            </a:r>
          </a:p>
          <a:p>
            <a:pPr lvl="1"/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analysis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there</a:t>
            </a:r>
            <a:r>
              <a:rPr lang="zh-TW" altLang="en-US" dirty="0"/>
              <a:t> </a:t>
            </a:r>
            <a:r>
              <a:rPr lang="en-US" altLang="zh-TW" dirty="0"/>
              <a:t>was</a:t>
            </a:r>
            <a:r>
              <a:rPr lang="zh-TW" altLang="en-US" dirty="0"/>
              <a:t> </a:t>
            </a:r>
            <a:r>
              <a:rPr lang="en-US" altLang="zh-TW" dirty="0"/>
              <a:t>any</a:t>
            </a:r>
            <a:r>
              <a:rPr lang="zh-TW" altLang="en-US" dirty="0"/>
              <a:t> </a:t>
            </a:r>
            <a:r>
              <a:rPr lang="en-US" altLang="zh-TW" dirty="0"/>
              <a:t>interaction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genotypes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environment</a:t>
            </a:r>
          </a:p>
          <a:p>
            <a:pPr lvl="1"/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compare</a:t>
            </a:r>
            <a:r>
              <a:rPr lang="zh-TW" altLang="en-US" dirty="0"/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development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lesion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filed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green</a:t>
            </a:r>
            <a:r>
              <a:rPr lang="zh-TW" altLang="en-US" dirty="0"/>
              <a:t> </a:t>
            </a:r>
            <a:r>
              <a:rPr lang="en-US" altLang="zh-TW" dirty="0"/>
              <a:t>house.</a:t>
            </a:r>
          </a:p>
          <a:p>
            <a:pPr marL="457200" lvl="1" indent="0">
              <a:buNone/>
            </a:pP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OUT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genotypes</a:t>
            </a:r>
            <a:r>
              <a:rPr lang="zh-TW" altLang="en-US" dirty="0"/>
              <a:t> </a:t>
            </a:r>
            <a:r>
              <a:rPr lang="en-US" altLang="zh-TW" dirty="0"/>
              <a:t>which</a:t>
            </a:r>
            <a:r>
              <a:rPr lang="zh-TW" altLang="en-US" dirty="0"/>
              <a:t> </a:t>
            </a:r>
            <a:r>
              <a:rPr lang="en-US" altLang="zh-TW" dirty="0"/>
              <a:t>are</a:t>
            </a:r>
            <a:r>
              <a:rPr lang="zh-TW" altLang="en-US" dirty="0"/>
              <a:t> </a:t>
            </a:r>
            <a:r>
              <a:rPr lang="en-US" altLang="zh-TW" dirty="0"/>
              <a:t>most</a:t>
            </a:r>
            <a:r>
              <a:rPr lang="zh-TW" altLang="en-US" dirty="0"/>
              <a:t> </a:t>
            </a:r>
            <a:r>
              <a:rPr lang="en-US" altLang="zh-TW" dirty="0"/>
              <a:t>tolerance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disease</a:t>
            </a:r>
            <a:r>
              <a:rPr lang="zh-TW" altLang="en-US" dirty="0"/>
              <a:t> </a:t>
            </a:r>
            <a:r>
              <a:rPr lang="en-US" altLang="zh-TW" dirty="0"/>
              <a:t>under</a:t>
            </a:r>
            <a:r>
              <a:rPr lang="zh-TW" altLang="en-US" dirty="0"/>
              <a:t> </a:t>
            </a:r>
            <a:r>
              <a:rPr lang="en-US" altLang="zh-TW" dirty="0"/>
              <a:t>specific</a:t>
            </a:r>
            <a:r>
              <a:rPr lang="zh-TW" altLang="en-US" dirty="0"/>
              <a:t> </a:t>
            </a:r>
            <a:r>
              <a:rPr lang="en-US" altLang="zh-TW" dirty="0"/>
              <a:t>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7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EDD6-E5C4-AA45-A59B-18E852B0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44C4-6C78-A74B-A3E5-DF60D4B0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green</a:t>
            </a:r>
            <a:r>
              <a:rPr lang="zh-TW" altLang="en-US" dirty="0"/>
              <a:t> </a:t>
            </a:r>
            <a:r>
              <a:rPr lang="en-US" altLang="zh-TW" dirty="0"/>
              <a:t>house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fields</a:t>
            </a:r>
          </a:p>
          <a:p>
            <a:pPr lvl="1"/>
            <a:r>
              <a:rPr lang="en-US" altLang="zh-TW" dirty="0"/>
              <a:t>Obtain</a:t>
            </a:r>
            <a:r>
              <a:rPr lang="zh-TW" altLang="en-US" dirty="0"/>
              <a:t> </a:t>
            </a:r>
            <a:r>
              <a:rPr lang="en-US" altLang="zh-TW" dirty="0"/>
              <a:t>weather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websites</a:t>
            </a:r>
          </a:p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ARRANGEMENT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COMBINATION</a:t>
            </a:r>
          </a:p>
          <a:p>
            <a:pPr lvl="1"/>
            <a:r>
              <a:rPr lang="en-US" altLang="zh-TW" dirty="0"/>
              <a:t>Combined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/>
              <a:t>sources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same</a:t>
            </a:r>
            <a:r>
              <a:rPr lang="zh-TW" altLang="en-US" dirty="0"/>
              <a:t> </a:t>
            </a:r>
            <a:r>
              <a:rPr lang="en-US" altLang="zh-TW" dirty="0"/>
              <a:t>database</a:t>
            </a:r>
          </a:p>
          <a:p>
            <a:r>
              <a:rPr lang="en-US" altLang="zh-TW" dirty="0"/>
              <a:t>ESTABLISH</a:t>
            </a:r>
            <a:r>
              <a:rPr lang="zh-TW" altLang="en-US" dirty="0"/>
              <a:t> </a:t>
            </a:r>
            <a:r>
              <a:rPr lang="en-US" altLang="zh-TW" dirty="0"/>
              <a:t>WEBSITE</a:t>
            </a:r>
          </a:p>
          <a:p>
            <a:pPr lvl="1"/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collect</a:t>
            </a:r>
            <a:r>
              <a:rPr lang="zh-TW" altLang="en-US" dirty="0"/>
              <a:t> </a:t>
            </a:r>
            <a:r>
              <a:rPr lang="en-US" altLang="zh-TW" dirty="0"/>
              <a:t>dataset.</a:t>
            </a:r>
          </a:p>
          <a:p>
            <a:r>
              <a:rPr lang="en-US" altLang="zh-TW" dirty="0"/>
              <a:t>CORRELATION</a:t>
            </a:r>
          </a:p>
          <a:p>
            <a:pPr lvl="1"/>
            <a:r>
              <a:rPr lang="en-US" altLang="zh-TW" dirty="0"/>
              <a:t>Analysis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temperature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green</a:t>
            </a:r>
            <a:r>
              <a:rPr lang="zh-TW" altLang="en-US" dirty="0"/>
              <a:t> </a:t>
            </a:r>
            <a:r>
              <a:rPr lang="en-US" altLang="zh-TW" dirty="0"/>
              <a:t>house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room</a:t>
            </a:r>
            <a:r>
              <a:rPr lang="zh-TW" altLang="en-US" dirty="0"/>
              <a:t> </a:t>
            </a:r>
            <a:r>
              <a:rPr lang="en-US" altLang="zh-TW" dirty="0"/>
              <a:t>temperature</a:t>
            </a:r>
          </a:p>
          <a:p>
            <a:pPr lvl="1"/>
            <a:r>
              <a:rPr lang="en-US" altLang="zh-TW" dirty="0"/>
              <a:t>Analysis</a:t>
            </a:r>
            <a:r>
              <a:rPr lang="zh-TW" altLang="en-US" dirty="0"/>
              <a:t> </a:t>
            </a:r>
            <a:r>
              <a:rPr lang="en-US" altLang="zh-TW" dirty="0"/>
              <a:t>correlation</a:t>
            </a:r>
            <a:r>
              <a:rPr lang="zh-TW" altLang="en-US" dirty="0"/>
              <a:t> </a:t>
            </a:r>
            <a:r>
              <a:rPr lang="en-US" altLang="zh-TW" dirty="0"/>
              <a:t>between</a:t>
            </a:r>
            <a:r>
              <a:rPr lang="zh-TW" altLang="en-US" dirty="0"/>
              <a:t> </a:t>
            </a:r>
            <a:r>
              <a:rPr lang="en-US" altLang="zh-TW" dirty="0"/>
              <a:t>lesion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 </a:t>
            </a:r>
            <a:r>
              <a:rPr lang="en-US" altLang="zh-TW" dirty="0"/>
              <a:t>fields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greenhouse</a:t>
            </a:r>
          </a:p>
          <a:p>
            <a:r>
              <a:rPr lang="en-US" altLang="zh-TW" dirty="0"/>
              <a:t>MACHINE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7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192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Wingdings</vt:lpstr>
      <vt:lpstr>Office Theme</vt:lpstr>
      <vt:lpstr>INFO8000 FINAL PROJECT</vt:lpstr>
      <vt:lpstr>Data description</vt:lpstr>
      <vt:lpstr>Analysis</vt:lpstr>
      <vt:lpstr>Process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INFO8000</dc:title>
  <dc:creator>Po-Yun Teng</dc:creator>
  <cp:lastModifiedBy>Po-Yun Teng</cp:lastModifiedBy>
  <cp:revision>6</cp:revision>
  <dcterms:created xsi:type="dcterms:W3CDTF">2020-04-07T16:39:51Z</dcterms:created>
  <dcterms:modified xsi:type="dcterms:W3CDTF">2020-04-07T17:16:56Z</dcterms:modified>
</cp:coreProperties>
</file>