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1"/>
    <p:restoredTop sz="86431"/>
  </p:normalViewPr>
  <p:slideViewPr>
    <p:cSldViewPr snapToGrid="0" snapToObjects="1">
      <p:cViewPr>
        <p:scale>
          <a:sx n="77" d="100"/>
          <a:sy n="77" d="100"/>
        </p:scale>
        <p:origin x="1384" y="9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4335-8E39-BB4E-A986-4A02D7919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EA82-0A13-D849-93E1-BC0BA8579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D79F-4752-BB46-8012-AFB06421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9055E-D0DE-E741-86F0-97785103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5689-627E-D24B-AB4B-EA1857E8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9B31-4F04-264F-9473-FDDC331C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7B9D-C389-1649-9BC8-893E199B6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D017-DF06-AE45-90FD-8100464D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0241-2A36-E640-A2FE-C49CB7D3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5C94-A777-834F-B586-92201A8B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E58D7-DA8D-4A43-9DD3-D9704926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6951A-C7F4-8947-8628-393743291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CD96-FBFF-F648-BC9E-8476A46C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C0C0-066F-1445-A583-606FA177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9B4F-B776-064A-ABD0-3D9D5C7E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1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4963-4588-3948-B259-620119B7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14D4-EFBC-0646-A7FC-D56E402B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4943-E1D7-0C4F-8661-64D9EB84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7FCD6-6A6E-6042-B23E-8291160B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FAAAB-185F-B641-B659-4FB7764C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1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208B-AB40-CA4A-AAC1-4B2033F0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CAB00-0441-0948-92D8-52918798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56E2-FD62-A943-997B-6CF8745C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9025-7FC3-3444-A827-7D31799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DD6D-FEB2-3949-A2CF-F271CC7D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0144-9B88-4A45-AA4E-933E0DA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8B55-0B8B-FE48-BBAE-FA323B695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5EC83-1F66-FD4F-B0A1-71BF27B00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F983D-2ACE-EA42-9E0A-BD4CB91F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D3DDC-2E6F-D041-B8F2-B2FC7DF7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806DC-CE90-D04D-A4D3-EEEDA577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AA57-9844-8D48-9170-99024903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2B373-16A3-9741-B3A0-33583F9D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0E4CE-C23D-D645-B5C7-465B4DDA8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332AF-C3AE-1145-8ACC-76F354399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A7356-0B15-E04A-AAC8-ADDC3E768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FFF94-1D8A-3F4D-988C-5A6359D8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0A1EE-DF74-7F4F-A658-13038554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063B1-0D1D-A445-B4B9-CFB2E746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9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0D56-084C-F44A-B375-2C4B0FAB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BCD1C-7C30-F040-A3D9-00E2C1E9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CBACB-795E-A149-8F73-D67D1770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6EB80-E0B0-0A40-8EB9-65E442E5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519FD-13AC-4443-8AB0-F3626918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9A09C-D868-794A-B092-87FCA6E6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32CF2-0C6D-F444-894A-B72B6BBF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4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B0FC-65E9-5548-95B9-40A51613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7E2A-382F-0D4B-A37B-B69FF5AE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B6019-FEF7-1D42-A427-1B4DAC87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CE602-516C-1846-B589-16DD7FF1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B5DE8-13F0-CD49-B679-A13ED289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FB843-F42D-5644-856C-59F61F03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1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A035-D227-1947-8394-D0931F40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22D12-D3F7-CB41-9D38-765EEABC5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6525E-1F6F-7747-AA8E-FA77653FA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6E392-276C-4742-BE00-9FC7A2FC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319A-A753-724C-9F00-BB58DDAD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EEB7A-A649-8F40-A5BE-8086D859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917E7-987A-4C4B-ABF8-7A601F99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D244E-7F85-B34D-9D99-1263E5389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CB1BE-4827-F646-B0DE-B8AB506C3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41BD-1360-7A43-A198-AF562613FC69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D949-2BD2-414B-974B-2B5BC6A98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ABBA-5E83-074F-A4B5-CD08A6351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EA25-B816-134F-9E5E-E93949AA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71B206-3D4A-BB4C-868C-DA1CA9F774D3}"/>
              </a:ext>
            </a:extLst>
          </p:cNvPr>
          <p:cNvSpPr/>
          <p:nvPr/>
        </p:nvSpPr>
        <p:spPr>
          <a:xfrm>
            <a:off x="1309512" y="1411112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Trademark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5876BB-0BE8-6140-A71B-FCED4BC72126}"/>
              </a:ext>
            </a:extLst>
          </p:cNvPr>
          <p:cNvSpPr/>
          <p:nvPr/>
        </p:nvSpPr>
        <p:spPr>
          <a:xfrm>
            <a:off x="2525791" y="97208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Trademark 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553206-4875-8944-B297-B04B28523537}"/>
              </a:ext>
            </a:extLst>
          </p:cNvPr>
          <p:cNvSpPr/>
          <p:nvPr/>
        </p:nvSpPr>
        <p:spPr>
          <a:xfrm>
            <a:off x="19756" y="265289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CEF01B-83AB-DD4D-B6FF-9407AB0A1AA0}"/>
              </a:ext>
            </a:extLst>
          </p:cNvPr>
          <p:cNvSpPr/>
          <p:nvPr/>
        </p:nvSpPr>
        <p:spPr>
          <a:xfrm>
            <a:off x="1388535" y="3488266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Manufacturer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E2C3FF-AC2D-2F4D-BABA-2EAC827B65B2}"/>
              </a:ext>
            </a:extLst>
          </p:cNvPr>
          <p:cNvSpPr/>
          <p:nvPr/>
        </p:nvSpPr>
        <p:spPr>
          <a:xfrm>
            <a:off x="3070579" y="4722985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Manufacturer 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FCDD28-C616-4541-84BF-78CBC775C554}"/>
              </a:ext>
            </a:extLst>
          </p:cNvPr>
          <p:cNvSpPr/>
          <p:nvPr/>
        </p:nvSpPr>
        <p:spPr>
          <a:xfrm>
            <a:off x="383823" y="4711697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6F03D0-AC88-C340-8549-670F9B34FF8A}"/>
              </a:ext>
            </a:extLst>
          </p:cNvPr>
          <p:cNvSpPr/>
          <p:nvPr/>
        </p:nvSpPr>
        <p:spPr>
          <a:xfrm>
            <a:off x="6357390" y="506841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4B8E1-D379-074D-A3B0-D3E764C1F258}"/>
              </a:ext>
            </a:extLst>
          </p:cNvPr>
          <p:cNvSpPr/>
          <p:nvPr/>
        </p:nvSpPr>
        <p:spPr>
          <a:xfrm rot="19198821">
            <a:off x="2241401" y="2559107"/>
            <a:ext cx="576276" cy="808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F7E4E5-1D13-D74F-9348-56583429C204}"/>
              </a:ext>
            </a:extLst>
          </p:cNvPr>
          <p:cNvSpPr/>
          <p:nvPr/>
        </p:nvSpPr>
        <p:spPr>
          <a:xfrm>
            <a:off x="9164714" y="3121050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number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2DB75-B54D-1A42-8DFF-2DB8F1FFF20C}"/>
              </a:ext>
            </a:extLst>
          </p:cNvPr>
          <p:cNvSpPr/>
          <p:nvPr/>
        </p:nvSpPr>
        <p:spPr>
          <a:xfrm>
            <a:off x="6062021" y="2801328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Vaccine TYPE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775B54-83BE-4443-813B-24708D7C4790}"/>
              </a:ext>
            </a:extLst>
          </p:cNvPr>
          <p:cNvSpPr/>
          <p:nvPr/>
        </p:nvSpPr>
        <p:spPr>
          <a:xfrm>
            <a:off x="9455989" y="185096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11D35B-59D8-5C49-9F34-6BF0827F6A9A}"/>
              </a:ext>
            </a:extLst>
          </p:cNvPr>
          <p:cNvSpPr/>
          <p:nvPr/>
        </p:nvSpPr>
        <p:spPr>
          <a:xfrm>
            <a:off x="9326167" y="1652676"/>
            <a:ext cx="2404534" cy="103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Species ID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649382BE-C44D-194A-B831-912D78E129D3}"/>
              </a:ext>
            </a:extLst>
          </p:cNvPr>
          <p:cNvSpPr/>
          <p:nvPr/>
        </p:nvSpPr>
        <p:spPr>
          <a:xfrm>
            <a:off x="3679984" y="1135786"/>
            <a:ext cx="2703683" cy="724166"/>
          </a:xfrm>
          <a:prstGeom prst="parallelogram">
            <a:avLst>
              <a:gd name="adj" fmla="val 1914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C90A4A24-E637-2442-973D-02C09512E704}"/>
              </a:ext>
            </a:extLst>
          </p:cNvPr>
          <p:cNvSpPr/>
          <p:nvPr/>
        </p:nvSpPr>
        <p:spPr>
          <a:xfrm flipV="1">
            <a:off x="3409151" y="2266789"/>
            <a:ext cx="2703683" cy="886178"/>
          </a:xfrm>
          <a:prstGeom prst="parallelogram">
            <a:avLst>
              <a:gd name="adj" fmla="val 1914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C4388F-F28C-9A40-AE57-1DB9A6FC4B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1222023" y="1303867"/>
            <a:ext cx="1289756" cy="10724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2DE049-8AFE-5E48-BEA4-EA560A207ABA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2511779" y="1135786"/>
            <a:ext cx="1216279" cy="27532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26A0CE-BFE3-4E4D-8B0C-AC2530EA00B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90802" y="4526844"/>
            <a:ext cx="1682044" cy="1961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D93D0A-C90F-1942-91D3-F436A633FFCF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1586090" y="4526844"/>
            <a:ext cx="1004712" cy="1848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7624114D-C175-4444-A223-052D50121C68}"/>
              </a:ext>
            </a:extLst>
          </p:cNvPr>
          <p:cNvSpPr/>
          <p:nvPr/>
        </p:nvSpPr>
        <p:spPr>
          <a:xfrm rot="17421260">
            <a:off x="6735512" y="2037227"/>
            <a:ext cx="1262490" cy="255628"/>
          </a:xfrm>
          <a:prstGeom prst="parallelogram">
            <a:avLst>
              <a:gd name="adj" fmla="val 1914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AABF95-E2E0-DB40-A683-0337AD97A279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8761924" y="704385"/>
            <a:ext cx="694065" cy="32174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880195-0F68-E54B-B94A-7C146C99880E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8761924" y="1026130"/>
            <a:ext cx="564243" cy="11458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08C64D-EC5B-8349-920D-9D6FEA76F790}"/>
              </a:ext>
            </a:extLst>
          </p:cNvPr>
          <p:cNvCxnSpPr>
            <a:cxnSpLocks/>
            <a:stCxn id="15" idx="6"/>
            <a:endCxn id="14" idx="2"/>
          </p:cNvCxnSpPr>
          <p:nvPr/>
        </p:nvCxnSpPr>
        <p:spPr>
          <a:xfrm>
            <a:off x="8466555" y="3320617"/>
            <a:ext cx="698159" cy="3197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D5D39ECE-D5D1-034A-931B-982FD015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738" y="4269702"/>
            <a:ext cx="6283792" cy="21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0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Po-Yun Teng</dc:creator>
  <cp:lastModifiedBy>Po-Yun Teng</cp:lastModifiedBy>
  <cp:revision>3</cp:revision>
  <dcterms:created xsi:type="dcterms:W3CDTF">2020-01-23T18:26:56Z</dcterms:created>
  <dcterms:modified xsi:type="dcterms:W3CDTF">2020-01-23T20:16:26Z</dcterms:modified>
</cp:coreProperties>
</file>