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2865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MoreBills</a:t>
            </a:r>
          </a:p>
        </p:txBody>
      </p:sp>
      <p:pic>
        <p:nvPicPr>
          <p:cNvPr descr="Logo (1).jp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525" y="2048425"/>
            <a:ext cx="3810900" cy="30950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0" y="0"/>
            <a:ext cx="1518600" cy="51435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7625350" y="0"/>
            <a:ext cx="1518600" cy="51435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1C75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4057225" y="2957850"/>
            <a:ext cx="44235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4240550" y="876900"/>
            <a:ext cx="4423500" cy="7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379625" y="1557450"/>
            <a:ext cx="3677700" cy="7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379550" y="1577100"/>
            <a:ext cx="3677700" cy="1989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Sean Trinh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012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Computer Science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240550" y="876900"/>
            <a:ext cx="4423500" cy="1989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Marcin Wisniowski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012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Electrical Engineering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79550" y="353375"/>
            <a:ext cx="3861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Meet the Team: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057225" y="2957850"/>
            <a:ext cx="4423500" cy="1989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Nneka Udeagbala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Electrical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1C7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The Problem: where is my money?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37500" y="1409925"/>
            <a:ext cx="8563800" cy="3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How much money have </a:t>
            </a:r>
            <a:r>
              <a:rPr lang="en" sz="32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saved</a:t>
            </a:r>
            <a:r>
              <a:rPr lang="en" sz="3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How much money have I </a:t>
            </a:r>
            <a:r>
              <a:rPr lang="en" sz="32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spent</a:t>
            </a:r>
            <a:r>
              <a:rPr lang="en" sz="3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What </a:t>
            </a:r>
            <a:r>
              <a:rPr lang="en" sz="32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goals </a:t>
            </a:r>
            <a:r>
              <a:rPr lang="en" sz="3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do I have for my money?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1C7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0" y="-91625"/>
            <a:ext cx="1256400" cy="526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0" y="0"/>
            <a:ext cx="91440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Our Solution: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729650" y="1750775"/>
            <a:ext cx="7077000" cy="24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MoreBills!!!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1C75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602050" y="1308775"/>
            <a:ext cx="5078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Build a </a:t>
            </a:r>
            <a:r>
              <a:rPr lang="en" sz="4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572975" y="2761525"/>
            <a:ext cx="50781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Track a </a:t>
            </a:r>
            <a:r>
              <a:rPr lang="en" sz="4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goal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-39275" y="4083400"/>
            <a:ext cx="9183300" cy="10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-39275" y="4083400"/>
            <a:ext cx="9236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1C75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2658575" y="1224087"/>
            <a:ext cx="47772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Char char="●"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Bank Account</a:t>
            </a:r>
          </a:p>
        </p:txBody>
      </p:sp>
      <p:pic>
        <p:nvPicPr>
          <p:cNvPr descr="iconmonstr-key-8-240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00" y="1266350"/>
            <a:ext cx="1540050" cy="15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-46050" y="0"/>
            <a:ext cx="9236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Key Features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658575" y="2048500"/>
            <a:ext cx="61584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Char char="●"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Add or Subtract from Your Account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658575" y="3300761"/>
            <a:ext cx="62379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Char char="●"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Set Goals and View Your Progress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1C7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1893700" y="1669275"/>
            <a:ext cx="5731500" cy="149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