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69" r:id="rId18"/>
    <p:sldId id="287" r:id="rId19"/>
    <p:sldId id="288" r:id="rId20"/>
    <p:sldId id="289" r:id="rId21"/>
    <p:sldId id="290" r:id="rId22"/>
    <p:sldId id="264" r:id="rId23"/>
    <p:sldId id="274" r:id="rId24"/>
    <p:sldId id="275" r:id="rId25"/>
    <p:sldId id="281" r:id="rId26"/>
    <p:sldId id="265" r:id="rId27"/>
    <p:sldId id="283" r:id="rId28"/>
    <p:sldId id="268" r:id="rId29"/>
    <p:sldId id="280" r:id="rId30"/>
    <p:sldId id="266" r:id="rId31"/>
    <p:sldId id="267" r:id="rId32"/>
    <p:sldId id="273" r:id="rId33"/>
    <p:sldId id="259" r:id="rId34"/>
    <p:sldId id="294"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39"/>
    <p:restoredTop sz="94539"/>
  </p:normalViewPr>
  <p:slideViewPr>
    <p:cSldViewPr snapToGrid="0" snapToObjects="1">
      <p:cViewPr>
        <p:scale>
          <a:sx n="65" d="100"/>
          <a:sy n="65" d="100"/>
        </p:scale>
        <p:origin x="144"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 Id="rId3" Type="http://schemas.openxmlformats.org/officeDocument/2006/relationships/hyperlink" Target="http://gizmodo.com/heck-yes-the-first-free-wireless-plan-is-finally-here-1429566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Advantages</a:t>
            </a:r>
          </a:p>
          <a:p>
            <a:r>
              <a:rPr lang="en-US" dirty="0" smtClean="0"/>
              <a:t>You don’t need as many unit tests and functional tests if you use type checking, since errors are removed at compile time.</a:t>
            </a:r>
          </a:p>
          <a:p>
            <a:r>
              <a:rPr lang="en-US" dirty="0" smtClean="0"/>
              <a:t>The Type Checker goes through all your dependencies and makes sure it works in an intended way, so it’s possible to know something about your dependences</a:t>
            </a:r>
          </a:p>
          <a:p>
            <a:endParaRPr lang="en-US" dirty="0" smtClean="0"/>
          </a:p>
          <a:p>
            <a:pPr marL="0" indent="0">
              <a:buNone/>
            </a:pPr>
            <a:r>
              <a:rPr lang="en-US" dirty="0" smtClean="0"/>
              <a:t>Disadvantages</a:t>
            </a:r>
          </a:p>
          <a:p>
            <a:r>
              <a:rPr lang="en-US" dirty="0"/>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basics of </a:t>
            </a:r>
            <a:r>
              <a:rPr lang="en-US" dirty="0" err="1" smtClean="0">
                <a:solidFill>
                  <a:schemeClr val="bg1"/>
                </a:solidFill>
              </a:rPr>
              <a:t>PureScript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smtClean="0"/>
          </a:p>
          <a:p>
            <a:endParaRPr lang="en-US" dirty="0"/>
          </a:p>
          <a:p>
            <a:r>
              <a:rPr lang="en-US" b="1" u="sng" dirty="0" smtClean="0"/>
              <a:t>I do not use any of this at work, nor would I recommend it.</a:t>
            </a:r>
            <a:endParaRPr lang="en-US" b="1" u="sng" dirty="0"/>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About me</a:t>
            </a:r>
          </a:p>
          <a:p>
            <a:pPr marL="0" indent="0">
              <a:buClr>
                <a:srgbClr val="FF0000"/>
              </a:buClr>
              <a:buNone/>
            </a:pPr>
            <a:r>
              <a:rPr lang="en-US" dirty="0" smtClean="0">
                <a:solidFill>
                  <a:srgbClr val="FF0000"/>
                </a:solidFill>
              </a:rPr>
              <a:t>01. </a:t>
            </a:r>
            <a:r>
              <a:rPr lang="en-US" dirty="0" smtClean="0"/>
              <a:t>What is a Programming Language</a:t>
            </a:r>
          </a:p>
          <a:p>
            <a:pPr marL="0" indent="0">
              <a:buNone/>
            </a:pPr>
            <a:r>
              <a:rPr lang="en-US" dirty="0" smtClean="0">
                <a:solidFill>
                  <a:srgbClr val="FF0000"/>
                </a:solidFill>
              </a:rPr>
              <a:t>02. </a:t>
            </a:r>
            <a:r>
              <a:rPr lang="en-US" dirty="0" smtClean="0"/>
              <a:t>What is a Type</a:t>
            </a:r>
          </a:p>
          <a:p>
            <a:pPr marL="0" indent="0">
              <a:buNone/>
            </a:pPr>
            <a:r>
              <a:rPr lang="en-US" dirty="0" smtClean="0">
                <a:solidFill>
                  <a:srgbClr val="FF0000"/>
                </a:solidFill>
              </a:rPr>
              <a:t>03. </a:t>
            </a:r>
            <a:r>
              <a:rPr lang="en-US" dirty="0" smtClean="0"/>
              <a:t>What is a Statically Typed Programming Language</a:t>
            </a:r>
          </a:p>
          <a:p>
            <a:pPr marL="0" indent="0">
              <a:buNone/>
            </a:pPr>
            <a:r>
              <a:rPr lang="en-US" dirty="0">
                <a:solidFill>
                  <a:srgbClr val="FF0000"/>
                </a:solidFill>
              </a:rPr>
              <a:t>0</a:t>
            </a:r>
            <a:r>
              <a:rPr lang="en-US" dirty="0" smtClean="0">
                <a:solidFill>
                  <a:srgbClr val="FF0000"/>
                </a:solidFill>
              </a:rPr>
              <a:t>4. </a:t>
            </a:r>
            <a:r>
              <a:rPr lang="en-US" dirty="0" smtClean="0"/>
              <a:t>Static Typing vs Dynamic Typing</a:t>
            </a:r>
          </a:p>
          <a:p>
            <a:pPr marL="0" indent="0">
              <a:buNone/>
            </a:pPr>
            <a:r>
              <a:rPr lang="en-US" dirty="0" smtClean="0">
                <a:solidFill>
                  <a:srgbClr val="FF0000"/>
                </a:solidFill>
              </a:rPr>
              <a:t>05.</a:t>
            </a:r>
            <a:r>
              <a:rPr lang="en-US" dirty="0" smtClean="0"/>
              <a:t> What should you care</a:t>
            </a:r>
          </a:p>
          <a:p>
            <a:pPr marL="0" indent="0">
              <a:buNone/>
            </a:pPr>
            <a:r>
              <a:rPr lang="en-US" dirty="0" smtClean="0">
                <a:solidFill>
                  <a:srgbClr val="FF0000"/>
                </a:solidFill>
              </a:rPr>
              <a:t>06. </a:t>
            </a:r>
            <a:r>
              <a:rPr lang="en-US" dirty="0" smtClean="0"/>
              <a:t>The Practical Advantages and Disadvantages of Statically Typed Programming Languages</a:t>
            </a:r>
          </a:p>
          <a:p>
            <a:pPr marL="0" indent="0">
              <a:buNone/>
            </a:pPr>
            <a:r>
              <a:rPr lang="en-US" dirty="0" smtClean="0">
                <a:solidFill>
                  <a:srgbClr val="FF0000"/>
                </a:solidFill>
              </a:rPr>
              <a:t>07. </a:t>
            </a:r>
            <a:r>
              <a:rPr lang="en-US" dirty="0" smtClean="0"/>
              <a:t>What </a:t>
            </a:r>
            <a:r>
              <a:rPr lang="en-US" dirty="0"/>
              <a:t>is Type </a:t>
            </a:r>
            <a:r>
              <a:rPr lang="en-US" dirty="0" smtClean="0"/>
              <a:t>Checking</a:t>
            </a:r>
          </a:p>
          <a:p>
            <a:pPr marL="0" indent="0">
              <a:buNone/>
            </a:pPr>
            <a:r>
              <a:rPr lang="en-US" dirty="0" smtClean="0">
                <a:solidFill>
                  <a:srgbClr val="FF0000"/>
                </a:solidFill>
              </a:rPr>
              <a:t>08. </a:t>
            </a:r>
            <a:r>
              <a:rPr lang="en-US" dirty="0" smtClean="0"/>
              <a:t>The </a:t>
            </a:r>
            <a:r>
              <a:rPr lang="en-US" dirty="0" err="1" smtClean="0"/>
              <a:t>Hindley</a:t>
            </a:r>
            <a:r>
              <a:rPr lang="en-US" dirty="0" smtClean="0"/>
              <a:t> Miller Type System</a:t>
            </a:r>
          </a:p>
          <a:p>
            <a:pPr marL="0" indent="0">
              <a:buNone/>
            </a:pPr>
            <a:r>
              <a:rPr lang="en-US" dirty="0" smtClean="0">
                <a:solidFill>
                  <a:srgbClr val="FF0000"/>
                </a:solidFill>
              </a:rPr>
              <a:t>09. </a:t>
            </a:r>
            <a:r>
              <a:rPr lang="en-US" dirty="0" smtClean="0"/>
              <a:t>The Rules of Algorithm W</a:t>
            </a:r>
          </a:p>
          <a:p>
            <a:pPr marL="0" indent="0">
              <a:buNone/>
            </a:pPr>
            <a:r>
              <a:rPr lang="en-US" dirty="0" smtClean="0">
                <a:solidFill>
                  <a:srgbClr val="FF0000"/>
                </a:solidFill>
              </a:rPr>
              <a:t>10. </a:t>
            </a:r>
            <a:r>
              <a:rPr lang="en-US" dirty="0" smtClean="0"/>
              <a:t>Unification</a:t>
            </a:r>
          </a:p>
          <a:p>
            <a:pPr marL="0" indent="0">
              <a:buNone/>
            </a:pPr>
            <a:r>
              <a:rPr lang="en-US" dirty="0" smtClean="0">
                <a:solidFill>
                  <a:srgbClr val="FF0000"/>
                </a:solidFill>
              </a:rPr>
              <a:t>11. </a:t>
            </a:r>
            <a:r>
              <a:rPr lang="en-US" dirty="0" smtClean="0"/>
              <a:t>Proof of Completeness</a:t>
            </a:r>
          </a:p>
          <a:p>
            <a:pPr marL="0" indent="0">
              <a:buNone/>
            </a:pPr>
            <a:r>
              <a:rPr lang="en-US" dirty="0" smtClean="0">
                <a:solidFill>
                  <a:srgbClr val="FF0000"/>
                </a:solidFill>
              </a:rPr>
              <a:t>12. </a:t>
            </a:r>
            <a:r>
              <a:rPr lang="en-US" dirty="0" smtClean="0"/>
              <a:t>Proof of Soundness</a:t>
            </a:r>
          </a:p>
          <a:p>
            <a:pPr marL="0" indent="0">
              <a:buNone/>
            </a:pPr>
            <a:r>
              <a:rPr lang="en-US" dirty="0" smtClean="0">
                <a:solidFill>
                  <a:srgbClr val="FF0000"/>
                </a:solidFill>
              </a:rPr>
              <a:t>13.</a:t>
            </a:r>
            <a:r>
              <a:rPr lang="en-US" dirty="0" smtClean="0"/>
              <a:t> 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239833"/>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1112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br>
              <a:rPr lang="en-US" dirty="0" smtClean="0"/>
            </a:br>
            <a:r>
              <a:rPr lang="en-US" dirty="0" smtClean="0"/>
              <a:t>aka the beginning of the Universe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a:t>
            </a:r>
            <a:endParaRPr lang="en-US" dirty="0"/>
          </a:p>
        </p:txBody>
      </p:sp>
      <p:sp>
        <p:nvSpPr>
          <p:cNvPr id="3" name="Content Placeholder 2"/>
          <p:cNvSpPr>
            <a:spLocks noGrp="1"/>
          </p:cNvSpPr>
          <p:nvPr>
            <p:ph idx="1"/>
          </p:nvPr>
        </p:nvSpPr>
        <p:spPr/>
        <p:txBody>
          <a:bodyPr/>
          <a:lstStyle/>
          <a:p>
            <a:r>
              <a:rPr lang="en-US" dirty="0" smtClean="0"/>
              <a:t>A Type is something that is something indefinitely within your programming language throughout both the compile time and run time of your application/program. </a:t>
            </a:r>
          </a:p>
          <a:p>
            <a:endParaRPr lang="en-US" dirty="0"/>
          </a:p>
          <a:p>
            <a:pPr marL="0" indent="0">
              <a:buNone/>
            </a:pPr>
            <a:r>
              <a:rPr lang="en-US" dirty="0" smtClean="0"/>
              <a:t>Examples of Types Include:</a:t>
            </a:r>
          </a:p>
          <a:p>
            <a:pPr marL="0" indent="0">
              <a:buNone/>
            </a:pPr>
            <a:r>
              <a:rPr lang="en-US" dirty="0" smtClean="0"/>
              <a:t>(Primitive Types) Strings, Chars, Floats</a:t>
            </a:r>
          </a:p>
          <a:p>
            <a:pPr marL="0" indent="0">
              <a:buNone/>
            </a:pPr>
            <a:r>
              <a:rPr lang="en-US" dirty="0" smtClean="0"/>
              <a:t>(Complex Types) Objects, Array, Classes, Type Classes</a:t>
            </a:r>
            <a:endParaRPr lang="en-US" dirty="0"/>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a:t>
            </a:r>
            <a:r>
              <a:rPr lang="en-US" dirty="0" smtClean="0"/>
              <a:t>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"weak</a:t>
            </a:r>
            <a:r>
              <a:rPr lang="en-US" dirty="0" smtClean="0"/>
              <a:t>".</a:t>
            </a:r>
            <a:endParaRPr lang="en-US" dirty="0" smtClean="0"/>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969" y="0"/>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t>But Ultimately, programming is a zero sum game. You couldn’t know what a program will do at runtime absolutely in either case so you can reason just as much that is doesn’t matter.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73361</TotalTime>
  <Words>727</Words>
  <Application>Microsoft Macintosh PowerPoint</Application>
  <PresentationFormat>Widescreen</PresentationFormat>
  <Paragraphs>130</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Calibri Light</vt:lpstr>
      <vt:lpstr>Mangal</vt:lpstr>
      <vt:lpstr>Arial</vt:lpstr>
      <vt:lpstr>Office Theme</vt:lpstr>
      <vt:lpstr>The Diagonal Argument and Algorithm W</vt:lpstr>
      <vt:lpstr>My Background</vt:lpstr>
      <vt:lpstr>Table of Contents</vt:lpstr>
      <vt:lpstr>What is a Programming Language aka the beginning of the Universe </vt:lpstr>
      <vt:lpstr>What is a Type</vt:lpstr>
      <vt:lpstr>Static Type Checking</vt:lpstr>
      <vt:lpstr>What is a statically typed programming language (vs a dynamically typed language)</vt:lpstr>
      <vt:lpstr>What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lpstr>PowerPoint Presentation</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32</cp:revision>
  <dcterms:created xsi:type="dcterms:W3CDTF">2019-03-03T08:38:59Z</dcterms:created>
  <dcterms:modified xsi:type="dcterms:W3CDTF">2019-05-12T22:09:50Z</dcterms:modified>
</cp:coreProperties>
</file>