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2" r:id="rId4"/>
    <p:sldId id="270" r:id="rId5"/>
    <p:sldId id="271" r:id="rId6"/>
    <p:sldId id="272" r:id="rId7"/>
    <p:sldId id="276" r:id="rId8"/>
    <p:sldId id="277" r:id="rId9"/>
    <p:sldId id="278" r:id="rId10"/>
    <p:sldId id="263" r:id="rId11"/>
    <p:sldId id="269" r:id="rId12"/>
    <p:sldId id="264" r:id="rId13"/>
    <p:sldId id="274" r:id="rId14"/>
    <p:sldId id="275" r:id="rId15"/>
    <p:sldId id="279" r:id="rId16"/>
    <p:sldId id="265" r:id="rId17"/>
    <p:sldId id="268" r:id="rId18"/>
    <p:sldId id="280" r:id="rId19"/>
    <p:sldId id="266" r:id="rId20"/>
    <p:sldId id="267" r:id="rId21"/>
    <p:sldId id="273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18A"/>
    <a:srgbClr val="799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/>
    <p:restoredTop sz="94530"/>
  </p:normalViewPr>
  <p:slideViewPr>
    <p:cSldViewPr snapToGrid="0" snapToObjects="1">
      <p:cViewPr>
        <p:scale>
          <a:sx n="65" d="100"/>
          <a:sy n="65" d="100"/>
        </p:scale>
        <p:origin x="73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53F8-954B-4243-B424-A33EBC2EF365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F5B1-A911-8A42-8B32-BCB2A801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2FC6-AB72-D84E-971B-51EF06FACD77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FE3D-D98F-DE42-A28B-16BCEFEC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81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188-2E4E-5341-AA0F-05C7F4BD9014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westfall" TargetMode="External"/><Relationship Id="rId4" Type="http://schemas.openxmlformats.org/officeDocument/2006/relationships/hyperlink" Target="https://twitter.com/alphonse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2663296"/>
            <a:ext cx="11819467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The Diagonal Argument and Algorithm W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 e a n  W e s t f a l 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Algorithm 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413794"/>
            <a:ext cx="693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x :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é</a:t>
            </a:r>
            <a:r>
              <a:rPr lang="en-US" sz="6000" i="1" u="sng" dirty="0" smtClean="0">
                <a:solidFill>
                  <a:srgbClr val="FFFF00"/>
                </a:solidFill>
              </a:rPr>
              <a:t> x </a:t>
            </a:r>
            <a:r>
              <a:rPr lang="en-US" sz="4000" u="sng" dirty="0" smtClean="0"/>
              <a:t>= </a:t>
            </a:r>
            <a:r>
              <a:rPr lang="en-US" sz="4000" u="sng" dirty="0" err="1" smtClean="0"/>
              <a:t>inst</a:t>
            </a:r>
            <a:r>
              <a:rPr lang="en-US" sz="4000" u="sng" dirty="0" smtClean="0"/>
              <a:t>(</a:t>
            </a:r>
            <a:r>
              <a:rPr lang="en-US" sz="4000" u="sng" dirty="0" err="1" smtClean="0"/>
              <a:t>ß</a:t>
            </a:r>
            <a:r>
              <a:rPr lang="en-US" sz="4000" u="sng" dirty="0" smtClean="0"/>
              <a:t>)</a:t>
            </a:r>
          </a:p>
          <a:p>
            <a:pPr lvl="1"/>
            <a:r>
              <a:rPr lang="en-US" sz="4000" u="sng" dirty="0" smtClean="0"/>
              <a:t>Gamma † x   x : 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10466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Unitification</a:t>
            </a:r>
            <a:r>
              <a:rPr lang="en-US" dirty="0" smtClean="0"/>
              <a:t> (</a:t>
            </a:r>
            <a:r>
              <a:rPr lang="en-US" dirty="0" err="1" smtClean="0"/>
              <a:t>pesudo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3201"/>
            <a:ext cx="1088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unify(</a:t>
            </a:r>
            <a:r>
              <a:rPr lang="en-US" dirty="0" err="1"/>
              <a:t>ta,tb</a:t>
            </a:r>
            <a:r>
              <a:rPr lang="en-US" dirty="0"/>
              <a:t>): ta = find(ta) </a:t>
            </a:r>
            <a:r>
              <a:rPr lang="en-US" dirty="0" err="1"/>
              <a:t>tb</a:t>
            </a:r>
            <a:r>
              <a:rPr lang="en-US" dirty="0"/>
              <a:t> = find(</a:t>
            </a:r>
            <a:r>
              <a:rPr lang="en-US" dirty="0" err="1"/>
              <a:t>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both </a:t>
            </a:r>
            <a:r>
              <a:rPr lang="en-US" dirty="0" err="1"/>
              <a:t>ta,tb</a:t>
            </a:r>
            <a:r>
              <a:rPr lang="en-US" dirty="0"/>
              <a:t> are terms of the form D p1..pn with identical </a:t>
            </a:r>
            <a:r>
              <a:rPr lang="en-US" dirty="0" err="1"/>
              <a:t>D,n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then</a:t>
            </a:r>
            <a:r>
              <a:rPr lang="en-US" dirty="0" smtClean="0"/>
              <a:t> </a:t>
            </a:r>
            <a:r>
              <a:rPr lang="en-US" dirty="0"/>
              <a:t>unify(ta[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tb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for each corresponding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parameter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at least one of </a:t>
            </a:r>
            <a:r>
              <a:rPr lang="en-US" dirty="0" err="1"/>
              <a:t>ta,tb</a:t>
            </a:r>
            <a:r>
              <a:rPr lang="en-US" dirty="0"/>
              <a:t> is a type </a:t>
            </a:r>
            <a:r>
              <a:rPr lang="en-US" dirty="0" smtClean="0"/>
              <a:t>variable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union(</a:t>
            </a:r>
            <a:r>
              <a:rPr lang="en-US" dirty="0" err="1"/>
              <a:t>ta,tb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error 'types do not match'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9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6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Practical Disadvantages of Using </a:t>
            </a:r>
            <a:r>
              <a:rPr lang="en-US" dirty="0" err="1" smtClean="0"/>
              <a:t>Staticly</a:t>
            </a:r>
            <a:r>
              <a:rPr lang="en-US" dirty="0" smtClean="0"/>
              <a:t> Typed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the Diagonal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6" y="1646238"/>
            <a:ext cx="2451100" cy="381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91878" y="2067338"/>
            <a:ext cx="6042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History of the </a:t>
            </a:r>
            <a:r>
              <a:rPr lang="en-US" dirty="0" err="1" smtClean="0"/>
              <a:t>Digonal</a:t>
            </a:r>
            <a:r>
              <a:rPr lang="en-US" dirty="0" smtClean="0"/>
              <a:t> Argument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Gregor</a:t>
            </a:r>
            <a:r>
              <a:rPr lang="en-US" dirty="0" smtClean="0"/>
              <a:t> Cantor (1888)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Turing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Godel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Significance of the 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World </a:t>
            </a:r>
            <a:r>
              <a:rPr lang="en-US" dirty="0" err="1" smtClean="0"/>
              <a:t>Impleneted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6" y="1443577"/>
            <a:ext cx="6901116" cy="5414423"/>
          </a:xfrm>
        </p:spPr>
      </p:pic>
    </p:spTree>
    <p:extLst>
      <p:ext uri="{BB962C8B-B14F-4D97-AF65-F5344CB8AC3E}">
        <p14:creationId xmlns:p14="http://schemas.microsoft.com/office/powerpoint/2010/main" val="180111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 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59303"/>
            <a:ext cx="8610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Sean Westfall</a:t>
            </a:r>
          </a:p>
          <a:p>
            <a:r>
              <a:rPr lang="en-US" dirty="0" smtClean="0"/>
              <a:t>I have a degree in Computer Science from Loyola University Chicago.</a:t>
            </a:r>
          </a:p>
          <a:p>
            <a:r>
              <a:rPr lang="en-US" dirty="0" smtClean="0"/>
              <a:t>I am doing this because I am just interested in Computer Science and functional programming.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github.com/seanwestfall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twitter.com/alphonse86</a:t>
            </a:r>
            <a:endParaRPr lang="en-US" dirty="0" smtClean="0"/>
          </a:p>
          <a:p>
            <a:r>
              <a:rPr lang="en-US" dirty="0" smtClean="0"/>
              <a:t>Personal Website: </a:t>
            </a:r>
            <a:r>
              <a:rPr lang="en-US" dirty="0" err="1" smtClean="0"/>
              <a:t>fieldsofgoldfi.sh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109537"/>
            <a:ext cx="10515600" cy="1325563"/>
          </a:xfrm>
        </p:spPr>
        <p:txBody>
          <a:bodyPr/>
          <a:lstStyle/>
          <a:p>
            <a:r>
              <a:rPr lang="en-US" dirty="0" smtClean="0"/>
              <a:t>Has this proof been explored before</a:t>
            </a:r>
            <a:r>
              <a:rPr lang="mr-IN" dirty="0" smtClean="0"/>
              <a:t>…</a:t>
            </a:r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7" y="1317181"/>
            <a:ext cx="8678333" cy="5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 proof in the previous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J.B. Well’s approach to proving </a:t>
            </a:r>
            <a:r>
              <a:rPr lang="en-US" dirty="0" err="1" smtClean="0"/>
              <a:t>Undecidability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to the Show: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what is Type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What is a Statically Typed Programming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staticly</a:t>
            </a:r>
            <a:r>
              <a:rPr lang="en-US" dirty="0" smtClean="0"/>
              <a:t> typed programming </a:t>
            </a:r>
            <a:r>
              <a:rPr lang="en-US" dirty="0" err="1" smtClean="0"/>
              <a:t>lanauge</a:t>
            </a:r>
            <a:r>
              <a:rPr lang="en-US" dirty="0" smtClean="0"/>
              <a:t> (vs a dynamically typed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typing</a:t>
            </a:r>
          </a:p>
          <a:p>
            <a:r>
              <a:rPr lang="en-US" dirty="0" smtClean="0"/>
              <a:t>Strong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1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Strings and </a:t>
            </a:r>
            <a:r>
              <a:rPr lang="en-US" dirty="0" err="1" smtClean="0"/>
              <a:t>Ints</a:t>
            </a:r>
            <a:endParaRPr lang="en-US" dirty="0"/>
          </a:p>
          <a:p>
            <a:r>
              <a:rPr lang="en-US" dirty="0" smtClean="0"/>
              <a:t>Adding a String and an </a:t>
            </a:r>
            <a:r>
              <a:rPr lang="en-US" dirty="0" err="1" smtClean="0"/>
              <a:t>Int</a:t>
            </a:r>
            <a:r>
              <a:rPr lang="en-US" dirty="0" smtClean="0"/>
              <a:t> will result in a type error because they are not meant to be added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2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Hindley</a:t>
            </a:r>
            <a:r>
              <a:rPr lang="en-US" dirty="0" smtClean="0"/>
              <a:t> Miller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</a:t>
            </a:r>
            <a:r>
              <a:rPr lang="en-US" dirty="0" err="1" smtClean="0"/>
              <a:t>PureScript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TypeCheck.ps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in GHC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70507</TotalTime>
  <Words>277</Words>
  <Application>Microsoft Macintosh PowerPoint</Application>
  <PresentationFormat>Widescreen</PresentationFormat>
  <Paragraphs>74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Office Theme</vt:lpstr>
      <vt:lpstr>The Diagonal Argument and Algorithm W</vt:lpstr>
      <vt:lpstr>My Background</vt:lpstr>
      <vt:lpstr>And on to the Show:</vt:lpstr>
      <vt:lpstr>What is a staticly typed programming lanauge (vs a dynamically typed language)</vt:lpstr>
      <vt:lpstr>What is Type Checking</vt:lpstr>
      <vt:lpstr>What is the Hindley Miller Type System</vt:lpstr>
      <vt:lpstr>The basics of PureScript</vt:lpstr>
      <vt:lpstr>TypeCheck.ps</vt:lpstr>
      <vt:lpstr>Type Checking in GHC core</vt:lpstr>
      <vt:lpstr>The Rules of Algorithm W</vt:lpstr>
      <vt:lpstr>PowerPoint Presentation</vt:lpstr>
      <vt:lpstr>Unitification (pesudo code)</vt:lpstr>
      <vt:lpstr>Proof of Completeness</vt:lpstr>
      <vt:lpstr>Proof of Soundness</vt:lpstr>
      <vt:lpstr>The Practical Disadvantages of Using Staticly Typed Programming languages</vt:lpstr>
      <vt:lpstr>The Basics of the Diagonal Argument</vt:lpstr>
      <vt:lpstr>PowerPoint Presentation</vt:lpstr>
      <vt:lpstr>Cantor’s World Impleneted</vt:lpstr>
      <vt:lpstr>Diagonal Argument visualized</vt:lpstr>
      <vt:lpstr>Has this proof been explored before… yes</vt:lpstr>
      <vt:lpstr>Explain the proof in the previous paper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Diagonal Argument and Algorithm W</dc:title>
  <dc:creator>Sean Westfall</dc:creator>
  <cp:lastModifiedBy>Sean Westfall</cp:lastModifiedBy>
  <cp:revision>15</cp:revision>
  <dcterms:created xsi:type="dcterms:W3CDTF">2019-03-03T08:38:59Z</dcterms:created>
  <dcterms:modified xsi:type="dcterms:W3CDTF">2019-05-08T06:47:23Z</dcterms:modified>
</cp:coreProperties>
</file>