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18A"/>
    <a:srgbClr val="799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/>
    <p:restoredTop sz="94609"/>
  </p:normalViewPr>
  <p:slideViewPr>
    <p:cSldViewPr snapToGrid="0" snapToObjects="1">
      <p:cViewPr varScale="1">
        <p:scale>
          <a:sx n="76" d="100"/>
          <a:sy n="76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853F8-954B-4243-B424-A33EBC2EF36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5F5B1-A911-8A42-8B32-BCB2A801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1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62FC6-AB72-D84E-971B-51EF06FACD7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FE3D-D98F-DE42-A28B-16BCEFEC5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81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4FE3D-D98F-DE42-A28B-16BCEFEC5E7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8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F188-2E4E-5341-AA0F-05C7F4BD9014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573F-8A70-3048-8CDE-BD650579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2663296"/>
            <a:ext cx="11819467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The Diagonal Argument and Algorithm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W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 e a n  W e s t f a l l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References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Sean </a:t>
            </a:r>
            <a:r>
              <a:rPr lang="en-US" dirty="0" smtClean="0"/>
              <a:t>Westfall</a:t>
            </a:r>
          </a:p>
          <a:p>
            <a:r>
              <a:rPr lang="en-US" dirty="0" smtClean="0"/>
              <a:t>I have a degree in Computer Science from Loyola University Chicago.</a:t>
            </a:r>
          </a:p>
          <a:p>
            <a:r>
              <a:rPr lang="en-US" dirty="0" smtClean="0"/>
              <a:t>I am doing this because I am just interested in Computer Science and functional programming.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to the Show: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what is Type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What is a Statically Typed Programming Language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Algorithm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413794"/>
            <a:ext cx="69342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Unitification</a:t>
            </a:r>
            <a:r>
              <a:rPr lang="en-US" dirty="0" smtClean="0"/>
              <a:t> (</a:t>
            </a:r>
            <a:r>
              <a:rPr lang="en-US" dirty="0" err="1" smtClean="0"/>
              <a:t>pesudo</a:t>
            </a:r>
            <a:r>
              <a:rPr lang="en-US" dirty="0" smtClean="0"/>
              <a:t>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473201"/>
            <a:ext cx="10885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unify(</a:t>
            </a:r>
            <a:r>
              <a:rPr lang="en-US" dirty="0" err="1"/>
              <a:t>ta,tb</a:t>
            </a:r>
            <a:r>
              <a:rPr lang="en-US" dirty="0"/>
              <a:t>): ta = find(ta) </a:t>
            </a:r>
            <a:r>
              <a:rPr lang="en-US" dirty="0" err="1"/>
              <a:t>tb</a:t>
            </a:r>
            <a:r>
              <a:rPr lang="en-US" dirty="0"/>
              <a:t> = find(</a:t>
            </a:r>
            <a:r>
              <a:rPr lang="en-US" dirty="0" err="1"/>
              <a:t>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both </a:t>
            </a:r>
            <a:r>
              <a:rPr lang="en-US" dirty="0" err="1"/>
              <a:t>ta,tb</a:t>
            </a:r>
            <a:r>
              <a:rPr lang="en-US" dirty="0"/>
              <a:t> are terms of the form D p1..pn with identical </a:t>
            </a:r>
            <a:r>
              <a:rPr lang="en-US" dirty="0" err="1"/>
              <a:t>D,n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then</a:t>
            </a:r>
            <a:r>
              <a:rPr lang="en-US" dirty="0" smtClean="0"/>
              <a:t> </a:t>
            </a:r>
            <a:r>
              <a:rPr lang="en-US" dirty="0"/>
              <a:t>unify(ta[</a:t>
            </a:r>
            <a:r>
              <a:rPr lang="en-US" dirty="0" err="1"/>
              <a:t>i</a:t>
            </a:r>
            <a:r>
              <a:rPr lang="en-US" dirty="0"/>
              <a:t>],</a:t>
            </a:r>
            <a:r>
              <a:rPr lang="en-US" dirty="0" err="1"/>
              <a:t>tb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for each corresponding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parameter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at least one of </a:t>
            </a:r>
            <a:r>
              <a:rPr lang="en-US" dirty="0" err="1"/>
              <a:t>ta,tb</a:t>
            </a:r>
            <a:r>
              <a:rPr lang="en-US" dirty="0"/>
              <a:t> is a type </a:t>
            </a:r>
            <a:r>
              <a:rPr lang="en-US" dirty="0" smtClean="0"/>
              <a:t>variable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union(</a:t>
            </a:r>
            <a:r>
              <a:rPr lang="en-US" dirty="0" err="1"/>
              <a:t>ta,tb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error 'types do not match'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 of the Diagonal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66" y="1646238"/>
            <a:ext cx="2451100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46238"/>
            <a:ext cx="3810000" cy="317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1646238"/>
            <a:ext cx="2794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 visualized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59303"/>
            <a:ext cx="8610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99EB8"/>
            </a:gs>
            <a:gs pos="42000">
              <a:schemeClr val="accent1">
                <a:lumMod val="45000"/>
                <a:lumOff val="5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100000">
              <a:srgbClr val="DF718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4" y="109537"/>
            <a:ext cx="10515600" cy="1325563"/>
          </a:xfrm>
        </p:spPr>
        <p:txBody>
          <a:bodyPr/>
          <a:lstStyle/>
          <a:p>
            <a:r>
              <a:rPr lang="en-US" dirty="0" smtClean="0"/>
              <a:t>Has this proof been explored before</a:t>
            </a:r>
            <a:r>
              <a:rPr lang="mr-IN" dirty="0" smtClean="0"/>
              <a:t>…</a:t>
            </a:r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3F-8A70-3048-8CDE-BD6505795BEA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7" y="1317181"/>
            <a:ext cx="8678333" cy="57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60261</TotalTime>
  <Words>135</Words>
  <Application>Microsoft Macintosh PowerPoint</Application>
  <PresentationFormat>Widescreen</PresentationFormat>
  <Paragraphs>45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The Diagonal Argument and Algorithm W</vt:lpstr>
      <vt:lpstr>My Background</vt:lpstr>
      <vt:lpstr>And on to the Show:</vt:lpstr>
      <vt:lpstr>The Rules of Algorithm W</vt:lpstr>
      <vt:lpstr>Unitification (pesudo code)</vt:lpstr>
      <vt:lpstr>The Basics of the Diagonal Argument</vt:lpstr>
      <vt:lpstr>PowerPoint Presentation</vt:lpstr>
      <vt:lpstr>Diagonal Argument visualized</vt:lpstr>
      <vt:lpstr>Has this proof been explored before… yes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Diagonal Argument and Algorithm W</dc:title>
  <dc:creator>Sean Westfall</dc:creator>
  <cp:lastModifiedBy>Sean Westfall</cp:lastModifiedBy>
  <cp:revision>11</cp:revision>
  <dcterms:created xsi:type="dcterms:W3CDTF">2019-03-03T08:38:59Z</dcterms:created>
  <dcterms:modified xsi:type="dcterms:W3CDTF">2019-04-26T20:48:43Z</dcterms:modified>
</cp:coreProperties>
</file>