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62" r:id="rId4"/>
    <p:sldId id="270" r:id="rId5"/>
    <p:sldId id="284" r:id="rId6"/>
    <p:sldId id="282" r:id="rId7"/>
    <p:sldId id="279" r:id="rId8"/>
    <p:sldId id="271" r:id="rId9"/>
    <p:sldId id="272" r:id="rId10"/>
    <p:sldId id="276" r:id="rId11"/>
    <p:sldId id="277" r:id="rId12"/>
    <p:sldId id="278" r:id="rId13"/>
    <p:sldId id="263" r:id="rId14"/>
    <p:sldId id="269" r:id="rId15"/>
    <p:sldId id="264" r:id="rId16"/>
    <p:sldId id="274" r:id="rId17"/>
    <p:sldId id="275" r:id="rId18"/>
    <p:sldId id="281" r:id="rId19"/>
    <p:sldId id="265" r:id="rId20"/>
    <p:sldId id="283" r:id="rId21"/>
    <p:sldId id="268" r:id="rId22"/>
    <p:sldId id="280" r:id="rId23"/>
    <p:sldId id="266" r:id="rId24"/>
    <p:sldId id="267" r:id="rId25"/>
    <p:sldId id="273"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4"/>
    <p:restoredTop sz="94609"/>
  </p:normalViewPr>
  <p:slideViewPr>
    <p:cSldViewPr snapToGrid="0" snapToObjects="1">
      <p:cViewPr>
        <p:scale>
          <a:sx n="65" d="100"/>
          <a:sy n="65" d="100"/>
        </p:scale>
        <p:origin x="5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Type_safet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t>
            </a:r>
            <a:r>
              <a:rPr lang="en-US" dirty="0" err="1" smtClean="0"/>
              <a:t>PureScript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http://</a:t>
            </a:r>
            <a:r>
              <a:rPr lang="en-US" dirty="0" err="1">
                <a:solidFill>
                  <a:schemeClr val="bg1"/>
                </a:solidFill>
              </a:rPr>
              <a:t>gizmodo.com</a:t>
            </a:r>
            <a:r>
              <a:rPr lang="en-US" dirty="0">
                <a:solidFill>
                  <a:schemeClr val="bg1"/>
                </a:solidFill>
              </a:rPr>
              <a:t>/heck-yes-the-first-free-wireless-plan-is-finally-here-1429566597</a:t>
            </a:r>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on to the Show:</a:t>
            </a:r>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Loose typing</a:t>
            </a:r>
          </a:p>
          <a:p>
            <a:r>
              <a:rPr lang="en-US" dirty="0" smtClean="0"/>
              <a:t>Strong </a:t>
            </a:r>
            <a:r>
              <a:rPr lang="en-US" dirty="0" smtClean="0"/>
              <a:t>typing</a:t>
            </a:r>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5595" y="655982"/>
            <a:ext cx="4180810" cy="5580615"/>
          </a:xfrm>
        </p:spPr>
      </p:pic>
    </p:spTree>
    <p:extLst>
      <p:ext uri="{BB962C8B-B14F-4D97-AF65-F5344CB8AC3E}">
        <p14:creationId xmlns:p14="http://schemas.microsoft.com/office/powerpoint/2010/main" val="185973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Content Placeholder 2"/>
          <p:cNvSpPr>
            <a:spLocks noGrp="1"/>
          </p:cNvSpPr>
          <p:nvPr>
            <p:ph idx="1"/>
          </p:nvPr>
        </p:nvSpPr>
        <p:spPr/>
        <p:txBody>
          <a:bodyPr/>
          <a:lstStyle/>
          <a:p>
            <a:r>
              <a:rPr lang="en-US" dirty="0" smtClean="0"/>
              <a:t>The difference between a typed language and a dynamically typed language is how well you know what your language is doing.</a:t>
            </a:r>
            <a:endParaRPr lang="en-US" dirty="0"/>
          </a:p>
        </p:txBody>
      </p:sp>
    </p:spTree>
    <p:extLst>
      <p:ext uri="{BB962C8B-B14F-4D97-AF65-F5344CB8AC3E}">
        <p14:creationId xmlns:p14="http://schemas.microsoft.com/office/powerpoint/2010/main" val="125518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lstStyle/>
          <a:p>
            <a:r>
              <a:rPr lang="en-US" dirty="0" smtClean="0"/>
              <a:t>You don’t need as many unit tests and functional tests if you use type checking.</a:t>
            </a:r>
          </a:p>
          <a:p>
            <a:r>
              <a:rPr lang="en-US" dirty="0" smtClean="0"/>
              <a:t>When Typed Languages are updated, they brake working programs as they are updated.</a:t>
            </a:r>
          </a:p>
          <a:p>
            <a:r>
              <a:rPr lang="en-US" dirty="0" smtClean="0"/>
              <a:t>The Type Checker goes through all your dependencies and makes sure it works in an intended way</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541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71750</TotalTime>
  <Words>505</Words>
  <Application>Microsoft Macintosh PowerPoint</Application>
  <PresentationFormat>Widescreen</PresentationFormat>
  <Paragraphs>94</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Mangal</vt:lpstr>
      <vt:lpstr>Arial</vt:lpstr>
      <vt:lpstr>Office Theme</vt:lpstr>
      <vt:lpstr>The Diagonal Argument and Algorithm W</vt:lpstr>
      <vt:lpstr>My Background</vt:lpstr>
      <vt:lpstr>And on to the Show:</vt:lpstr>
      <vt:lpstr>What is a statically typed programming language (vs a dynamically typed language)</vt:lpstr>
      <vt:lpstr>PowerPoint Presentation</vt:lpstr>
      <vt:lpstr>Why should you care</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23</cp:revision>
  <dcterms:created xsi:type="dcterms:W3CDTF">2019-03-03T08:38:59Z</dcterms:created>
  <dcterms:modified xsi:type="dcterms:W3CDTF">2019-05-11T19:18:09Z</dcterms:modified>
</cp:coreProperties>
</file>