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2" r:id="rId4"/>
    <p:sldId id="263" r:id="rId5"/>
    <p:sldId id="269" r:id="rId6"/>
    <p:sldId id="264" r:id="rId7"/>
    <p:sldId id="265" r:id="rId8"/>
    <p:sldId id="268" r:id="rId9"/>
    <p:sldId id="266" r:id="rId10"/>
    <p:sldId id="26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718A"/>
    <a:srgbClr val="799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63"/>
    <p:restoredTop sz="94609"/>
  </p:normalViewPr>
  <p:slideViewPr>
    <p:cSldViewPr snapToGrid="0" snapToObjects="1">
      <p:cViewPr>
        <p:scale>
          <a:sx n="65" d="100"/>
          <a:sy n="65" d="100"/>
        </p:scale>
        <p:origin x="90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853F8-954B-4243-B424-A33EBC2EF365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5F5B1-A911-8A42-8B32-BCB2A801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16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62FC6-AB72-D84E-971B-51EF06FACD7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4FE3D-D98F-DE42-A28B-16BCEFEC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817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6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99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74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60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39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63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46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38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8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5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0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4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4/20/19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0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4/20/19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4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4/20/19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1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6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1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0F188-2E4E-5341-AA0F-05C7F4BD9014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0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nwestfall" TargetMode="External"/><Relationship Id="rId4" Type="http://schemas.openxmlformats.org/officeDocument/2006/relationships/hyperlink" Target="https://twitter.com/alphonse86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" y="2663296"/>
            <a:ext cx="11819467" cy="2387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The Diagonal Argument and Algorithm W</a:t>
            </a:r>
            <a:endParaRPr lang="en-US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 e a n  W e s t f a l l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334" y="109537"/>
            <a:ext cx="10515600" cy="1325563"/>
          </a:xfrm>
        </p:spPr>
        <p:txBody>
          <a:bodyPr/>
          <a:lstStyle/>
          <a:p>
            <a:r>
              <a:rPr lang="en-US" dirty="0" smtClean="0"/>
              <a:t>Has this proof been explored before</a:t>
            </a:r>
            <a:r>
              <a:rPr lang="mr-IN" dirty="0" smtClean="0"/>
              <a:t>…</a:t>
            </a:r>
            <a:r>
              <a:rPr lang="en-US" dirty="0" smtClean="0"/>
              <a:t> 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67" y="1317181"/>
            <a:ext cx="8678333" cy="579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35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References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9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Name is Sean </a:t>
            </a:r>
            <a:r>
              <a:rPr lang="en-US" dirty="0" smtClean="0"/>
              <a:t>Westfall</a:t>
            </a:r>
          </a:p>
          <a:p>
            <a:r>
              <a:rPr lang="en-US" dirty="0" smtClean="0"/>
              <a:t>I have a degree in Computer Science from Loyola University Chicago.</a:t>
            </a:r>
          </a:p>
          <a:p>
            <a:r>
              <a:rPr lang="en-US" dirty="0" smtClean="0"/>
              <a:t>I am doing this because I am just interested in Computer Science and functional programming.</a:t>
            </a:r>
          </a:p>
          <a:p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github.com/seanwestfall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twitter.com/alphonse86</a:t>
            </a:r>
            <a:endParaRPr lang="en-US" dirty="0" smtClean="0"/>
          </a:p>
          <a:p>
            <a:r>
              <a:rPr lang="en-US" dirty="0" smtClean="0"/>
              <a:t>Personal Website: </a:t>
            </a:r>
            <a:r>
              <a:rPr lang="en-US" dirty="0" err="1" smtClean="0"/>
              <a:t>fieldsofgoldfi.sh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0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on to the Show: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start with what is Type </a:t>
            </a:r>
            <a:r>
              <a:rPr lang="en-US" dirty="0" smtClean="0"/>
              <a:t>Checking</a:t>
            </a:r>
          </a:p>
          <a:p>
            <a:r>
              <a:rPr lang="en-US" dirty="0" smtClean="0"/>
              <a:t>What is a Statically Typed Programming Language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8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Rules of Algorithm 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2413794"/>
            <a:ext cx="6934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4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u="sng" dirty="0" smtClean="0"/>
              <a:t>x :</a:t>
            </a:r>
            <a:r>
              <a:rPr lang="en-US" sz="4000" u="sng" dirty="0" err="1" smtClean="0"/>
              <a:t>ß</a:t>
            </a:r>
            <a:r>
              <a:rPr lang="en-US" sz="4000" u="sng" dirty="0" smtClean="0"/>
              <a:t> </a:t>
            </a:r>
            <a:r>
              <a:rPr lang="en-US" sz="4000" u="sng" dirty="0" err="1" smtClean="0"/>
              <a:t>é</a:t>
            </a:r>
            <a:r>
              <a:rPr lang="en-US" sz="6000" i="1" u="sng" dirty="0" smtClean="0">
                <a:solidFill>
                  <a:srgbClr val="FFFF00"/>
                </a:solidFill>
              </a:rPr>
              <a:t> x </a:t>
            </a:r>
            <a:r>
              <a:rPr lang="en-US" sz="4000" u="sng" dirty="0" smtClean="0"/>
              <a:t>= </a:t>
            </a:r>
            <a:r>
              <a:rPr lang="en-US" sz="4000" u="sng" dirty="0" err="1" smtClean="0"/>
              <a:t>inst</a:t>
            </a:r>
            <a:r>
              <a:rPr lang="en-US" sz="4000" u="sng" dirty="0" smtClean="0"/>
              <a:t>(</a:t>
            </a:r>
            <a:r>
              <a:rPr lang="en-US" sz="4000" u="sng" dirty="0" err="1" smtClean="0"/>
              <a:t>ß</a:t>
            </a:r>
            <a:r>
              <a:rPr lang="en-US" sz="4000" u="sng" dirty="0" smtClean="0"/>
              <a:t>)</a:t>
            </a:r>
          </a:p>
          <a:p>
            <a:pPr lvl="1"/>
            <a:r>
              <a:rPr lang="en-US" sz="4000" u="sng" dirty="0" smtClean="0"/>
              <a:t>Gamma † x   x : T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110466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Unitification</a:t>
            </a:r>
            <a:r>
              <a:rPr lang="en-US" dirty="0" smtClean="0"/>
              <a:t> (</a:t>
            </a:r>
            <a:r>
              <a:rPr lang="en-US" dirty="0" err="1" smtClean="0"/>
              <a:t>pesudo</a:t>
            </a:r>
            <a:r>
              <a:rPr lang="en-US" dirty="0" smtClean="0"/>
              <a:t> 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473201"/>
            <a:ext cx="10885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unify(</a:t>
            </a:r>
            <a:r>
              <a:rPr lang="en-US" dirty="0" err="1"/>
              <a:t>ta,tb</a:t>
            </a:r>
            <a:r>
              <a:rPr lang="en-US" dirty="0"/>
              <a:t>): ta = find(ta) </a:t>
            </a:r>
            <a:r>
              <a:rPr lang="en-US" dirty="0" err="1"/>
              <a:t>tb</a:t>
            </a:r>
            <a:r>
              <a:rPr lang="en-US" dirty="0"/>
              <a:t> = find(</a:t>
            </a:r>
            <a:r>
              <a:rPr lang="en-US" dirty="0" err="1"/>
              <a:t>tb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b="1" dirty="0"/>
              <a:t>	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/>
              <a:t>both </a:t>
            </a:r>
            <a:r>
              <a:rPr lang="en-US" dirty="0" err="1"/>
              <a:t>ta,tb</a:t>
            </a:r>
            <a:r>
              <a:rPr lang="en-US" dirty="0"/>
              <a:t> are terms of the form D p1..pn with identical </a:t>
            </a:r>
            <a:r>
              <a:rPr lang="en-US" dirty="0" err="1"/>
              <a:t>D,n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	</a:t>
            </a:r>
            <a:r>
              <a:rPr lang="en-US" b="1" dirty="0" smtClean="0"/>
              <a:t>	then</a:t>
            </a:r>
            <a:r>
              <a:rPr lang="en-US" dirty="0" smtClean="0"/>
              <a:t> </a:t>
            </a:r>
            <a:r>
              <a:rPr lang="en-US" dirty="0"/>
              <a:t>unify(ta[</a:t>
            </a:r>
            <a:r>
              <a:rPr lang="en-US" dirty="0" err="1"/>
              <a:t>i</a:t>
            </a:r>
            <a:r>
              <a:rPr lang="en-US" dirty="0"/>
              <a:t>],</a:t>
            </a:r>
            <a:r>
              <a:rPr lang="en-US" dirty="0" err="1"/>
              <a:t>tb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 for each corresponding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parameter </a:t>
            </a:r>
            <a:endParaRPr lang="en-US" dirty="0" smtClean="0"/>
          </a:p>
          <a:p>
            <a:r>
              <a:rPr lang="en-US" b="1" dirty="0"/>
              <a:t>	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b="1" dirty="0"/>
              <a:t>if</a:t>
            </a:r>
            <a:r>
              <a:rPr lang="en-US" dirty="0"/>
              <a:t> at least one of </a:t>
            </a:r>
            <a:r>
              <a:rPr lang="en-US" dirty="0" err="1"/>
              <a:t>ta,tb</a:t>
            </a:r>
            <a:r>
              <a:rPr lang="en-US" dirty="0"/>
              <a:t> is a type </a:t>
            </a:r>
            <a:r>
              <a:rPr lang="en-US" dirty="0" smtClean="0"/>
              <a:t>variable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then</a:t>
            </a:r>
            <a:r>
              <a:rPr lang="en-US" dirty="0" smtClean="0"/>
              <a:t> </a:t>
            </a:r>
            <a:r>
              <a:rPr lang="en-US" dirty="0"/>
              <a:t>union(</a:t>
            </a:r>
            <a:r>
              <a:rPr lang="en-US" dirty="0" err="1"/>
              <a:t>ta,tb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b="1" dirty="0"/>
              <a:t>	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dirty="0"/>
              <a:t>error 'types do not match'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8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 of the Diagonal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366" y="1646238"/>
            <a:ext cx="2451100" cy="381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46238"/>
            <a:ext cx="3810000" cy="317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400" y="1646238"/>
            <a:ext cx="27940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1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058400" cy="67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7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 visualized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359303"/>
            <a:ext cx="86106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64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70493</TotalTime>
  <Words>164</Words>
  <Application>Microsoft Macintosh PowerPoint</Application>
  <PresentationFormat>Widescreen</PresentationFormat>
  <Paragraphs>52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Mangal</vt:lpstr>
      <vt:lpstr>Arial</vt:lpstr>
      <vt:lpstr>Office Theme</vt:lpstr>
      <vt:lpstr>The Diagonal Argument and Algorithm W</vt:lpstr>
      <vt:lpstr>My Background</vt:lpstr>
      <vt:lpstr>And on to the Show:</vt:lpstr>
      <vt:lpstr>The Rules of Algorithm W</vt:lpstr>
      <vt:lpstr>PowerPoint Presentation</vt:lpstr>
      <vt:lpstr>Unitification (pesudo code)</vt:lpstr>
      <vt:lpstr>The Basics of the Diagonal Argument</vt:lpstr>
      <vt:lpstr>PowerPoint Presentation</vt:lpstr>
      <vt:lpstr>Diagonal Argument visualized</vt:lpstr>
      <vt:lpstr>Has this proof been explored before… yes</vt:lpstr>
      <vt:lpstr>References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Diagonal Argument and Algorithm W</dc:title>
  <dc:creator>Sean Westfall</dc:creator>
  <cp:lastModifiedBy>Sean Westfall</cp:lastModifiedBy>
  <cp:revision>14</cp:revision>
  <dcterms:created xsi:type="dcterms:W3CDTF">2019-03-03T08:38:59Z</dcterms:created>
  <dcterms:modified xsi:type="dcterms:W3CDTF">2019-05-03T23:20:25Z</dcterms:modified>
</cp:coreProperties>
</file>