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85" r:id="rId4"/>
    <p:sldId id="262" r:id="rId5"/>
    <p:sldId id="270" r:id="rId6"/>
    <p:sldId id="284" r:id="rId7"/>
    <p:sldId id="279" r:id="rId8"/>
    <p:sldId id="271" r:id="rId9"/>
    <p:sldId id="272" r:id="rId10"/>
    <p:sldId id="276" r:id="rId11"/>
    <p:sldId id="277" r:id="rId12"/>
    <p:sldId id="278" r:id="rId13"/>
    <p:sldId id="263" r:id="rId14"/>
    <p:sldId id="269" r:id="rId15"/>
    <p:sldId id="264" r:id="rId16"/>
    <p:sldId id="274" r:id="rId17"/>
    <p:sldId id="275" r:id="rId18"/>
    <p:sldId id="281" r:id="rId19"/>
    <p:sldId id="265" r:id="rId20"/>
    <p:sldId id="283" r:id="rId21"/>
    <p:sldId id="268" r:id="rId22"/>
    <p:sldId id="280" r:id="rId23"/>
    <p:sldId id="266" r:id="rId24"/>
    <p:sldId id="267" r:id="rId25"/>
    <p:sldId id="273" r:id="rId26"/>
    <p:sldId id="259"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4"/>
    <p:restoredTop sz="94637"/>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hyperlink" Target="http://gizmodo.com/heck-yes-the-first-free-wireless-plan-is-finally-here-142956659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Type_safet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u="sng" dirty="0" smtClean="0"/>
              <a:t>I do not use any of this at work, nor would I recommend it.</a:t>
            </a:r>
            <a:endParaRPr lang="en-US"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the Show:</a:t>
            </a:r>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a:t>
            </a:r>
            <a:r>
              <a:rPr lang="en-US"/>
              <a:t>weak</a:t>
            </a:r>
            <a:r>
              <a:rPr lang="en-US"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lstStyle/>
          <a:p>
            <a:r>
              <a:rPr lang="en-US" dirty="0" smtClean="0"/>
              <a:t>You don’t need as many unit tests and functional tests if you use type checking.</a:t>
            </a:r>
          </a:p>
          <a:p>
            <a:r>
              <a:rPr lang="en-US" dirty="0" smtClean="0"/>
              <a:t>When Typed Languages are updated, they brake working programs as they are updated.</a:t>
            </a:r>
          </a:p>
          <a:p>
            <a:r>
              <a:rPr lang="en-US" dirty="0" smtClean="0"/>
              <a:t>The Type Checker goes through all your dependencies and makes sure it works in an intended way</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72334</TotalTime>
  <Words>539</Words>
  <Application>Microsoft Macintosh PowerPoint</Application>
  <PresentationFormat>Widescreen</PresentationFormat>
  <Paragraphs>102</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Mangal</vt:lpstr>
      <vt:lpstr>Arial</vt:lpstr>
      <vt:lpstr>Office Theme</vt:lpstr>
      <vt:lpstr>The Diagonal Argument and Algorithm W</vt:lpstr>
      <vt:lpstr>My Background</vt:lpstr>
      <vt:lpstr>What is a Type</vt:lpstr>
      <vt:lpstr>And on to the Show:</vt:lpstr>
      <vt:lpstr>What is a statically typed programming language (vs a dynamically typed language)</vt:lpstr>
      <vt:lpstr>What should you care?</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24</cp:revision>
  <dcterms:created xsi:type="dcterms:W3CDTF">2019-03-03T08:38:59Z</dcterms:created>
  <dcterms:modified xsi:type="dcterms:W3CDTF">2019-05-12T05:03:07Z</dcterms:modified>
</cp:coreProperties>
</file>