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6"/>
  </p:notesMasterIdLst>
  <p:handoutMasterIdLst>
    <p:handoutMasterId r:id="rId37"/>
  </p:handoutMasterIdLst>
  <p:sldIdLst>
    <p:sldId id="256" r:id="rId2"/>
    <p:sldId id="291" r:id="rId3"/>
    <p:sldId id="257"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69" r:id="rId18"/>
    <p:sldId id="287" r:id="rId19"/>
    <p:sldId id="288" r:id="rId20"/>
    <p:sldId id="289" r:id="rId21"/>
    <p:sldId id="290" r:id="rId22"/>
    <p:sldId id="264" r:id="rId23"/>
    <p:sldId id="274" r:id="rId24"/>
    <p:sldId id="275" r:id="rId25"/>
    <p:sldId id="281" r:id="rId26"/>
    <p:sldId id="265" r:id="rId27"/>
    <p:sldId id="283" r:id="rId28"/>
    <p:sldId id="268" r:id="rId29"/>
    <p:sldId id="280" r:id="rId30"/>
    <p:sldId id="266" r:id="rId31"/>
    <p:sldId id="267" r:id="rId32"/>
    <p:sldId id="273" r:id="rId33"/>
    <p:sldId id="259"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4"/>
    <p:restoredTop sz="94609"/>
  </p:normalViewPr>
  <p:slideViewPr>
    <p:cSldViewPr snapToGrid="0" snapToObjects="1">
      <p:cViewPr>
        <p:scale>
          <a:sx n="65" d="100"/>
          <a:sy n="65" d="100"/>
        </p:scale>
        <p:origin x="5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 Id="rId3" Type="http://schemas.openxmlformats.org/officeDocument/2006/relationships/hyperlink" Target="http://gizmodo.com/heck-yes-the-first-free-wireless-plan-is-finally-here-1429566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Advantages</a:t>
            </a:r>
          </a:p>
          <a:p>
            <a:r>
              <a:rPr lang="en-US" dirty="0" smtClean="0"/>
              <a:t>You don’t need as many unit tests and functional tests if you use type checking, since errors are removed at compile time.</a:t>
            </a:r>
          </a:p>
          <a:p>
            <a:r>
              <a:rPr lang="en-US" dirty="0" smtClean="0"/>
              <a:t>The Type Checker goes through all your dependencies and makes sure it works in an intended way, so it’s possible to know something about your dependences</a:t>
            </a:r>
          </a:p>
          <a:p>
            <a:endParaRPr lang="en-US" dirty="0" smtClean="0"/>
          </a:p>
          <a:p>
            <a:pPr marL="0" indent="0">
              <a:buNone/>
            </a:pPr>
            <a:r>
              <a:rPr lang="en-US" dirty="0" smtClean="0"/>
              <a:t>Disadvantages</a:t>
            </a:r>
          </a:p>
          <a:p>
            <a:r>
              <a:rPr lang="en-US" dirty="0"/>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t>
            </a:r>
            <a:r>
              <a:rPr lang="en-US" dirty="0" err="1" smtClean="0"/>
              <a:t>PureScript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p:spTree>
    <p:extLst>
      <p:ext uri="{BB962C8B-B14F-4D97-AF65-F5344CB8AC3E}">
        <p14:creationId xmlns:p14="http://schemas.microsoft.com/office/powerpoint/2010/main" val="64812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What is a Programming Language</a:t>
            </a:r>
          </a:p>
          <a:p>
            <a:r>
              <a:rPr lang="en-US" dirty="0" smtClean="0"/>
              <a:t>What is a Type</a:t>
            </a:r>
          </a:p>
          <a:p>
            <a:r>
              <a:rPr lang="en-US" dirty="0" smtClean="0"/>
              <a:t>What is a Statically Typed Programming Language</a:t>
            </a:r>
          </a:p>
          <a:p>
            <a:r>
              <a:rPr lang="en-US" dirty="0" smtClean="0"/>
              <a:t>Static Typing vs Dynamic Typing</a:t>
            </a:r>
          </a:p>
          <a:p>
            <a:r>
              <a:rPr lang="en-US" dirty="0" smtClean="0"/>
              <a:t>What should you care</a:t>
            </a:r>
          </a:p>
          <a:p>
            <a:r>
              <a:rPr lang="en-US" dirty="0" smtClean="0"/>
              <a:t>The Practical Advantages and Disadvantages of Statically Typed Programming </a:t>
            </a:r>
            <a:r>
              <a:rPr lang="en-US" dirty="0" err="1" smtClean="0"/>
              <a:t>Langauges</a:t>
            </a:r>
            <a:endParaRPr lang="en-US" dirty="0" smtClean="0"/>
          </a:p>
          <a:p>
            <a:r>
              <a:rPr lang="en-US" dirty="0"/>
              <a:t>What is Type </a:t>
            </a:r>
            <a:r>
              <a:rPr lang="en-US" dirty="0" smtClean="0"/>
              <a:t>Checking</a:t>
            </a:r>
          </a:p>
          <a:p>
            <a:r>
              <a:rPr lang="en-US" dirty="0" smtClean="0"/>
              <a:t>The </a:t>
            </a:r>
            <a:r>
              <a:rPr lang="en-US" dirty="0" err="1" smtClean="0"/>
              <a:t>Hindley</a:t>
            </a:r>
            <a:r>
              <a:rPr lang="en-US" dirty="0" smtClean="0"/>
              <a:t> Miller Type System</a:t>
            </a:r>
          </a:p>
          <a:p>
            <a:r>
              <a:rPr lang="en-US" dirty="0" smtClean="0"/>
              <a:t>The Rules of Algorithm W</a:t>
            </a:r>
          </a:p>
          <a:p>
            <a:r>
              <a:rPr lang="en-US" dirty="0" smtClean="0"/>
              <a:t>Unification</a:t>
            </a:r>
          </a:p>
          <a:p>
            <a:r>
              <a:rPr lang="en-US" dirty="0" smtClean="0"/>
              <a:t>Proof of Completeness</a:t>
            </a:r>
          </a:p>
          <a:p>
            <a:r>
              <a:rPr lang="en-US" dirty="0" smtClean="0"/>
              <a:t>Proof of Soundness</a:t>
            </a:r>
          </a:p>
          <a:p>
            <a:r>
              <a:rPr lang="en-US" dirty="0" smtClean="0"/>
              <a:t>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001294"/>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smtClean="0"/>
          </a:p>
          <a:p>
            <a:endParaRPr lang="en-US" dirty="0"/>
          </a:p>
          <a:p>
            <a:r>
              <a:rPr lang="en-US" b="1" u="sng" dirty="0" smtClean="0"/>
              <a:t>I do not use any of this at work, nor would I recommend it.</a:t>
            </a:r>
            <a:endParaRPr lang="en-US" b="1" u="sng" dirty="0"/>
          </a:p>
        </p:txBody>
      </p:sp>
      <p:sp>
        <p:nvSpPr>
          <p:cNvPr id="4" name="Slide Number Placeholder 3"/>
          <p:cNvSpPr>
            <a:spLocks noGrp="1"/>
          </p:cNvSpPr>
          <p:nvPr>
            <p:ph type="sldNum" sz="quarter" idx="12"/>
          </p:nvPr>
        </p:nvSpPr>
        <p:spPr/>
        <p:txBody>
          <a:bodyPr/>
          <a:lstStyle/>
          <a:p>
            <a:fld id="{0AA1573F-8A70-3048-8CDE-BD6505795BEA}" type="slidenum">
              <a:rPr lang="en-US" smtClean="0"/>
              <a:t>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Programming Language</a:t>
            </a:r>
            <a:br>
              <a:rPr lang="en-US" dirty="0" smtClean="0"/>
            </a:br>
            <a:r>
              <a:rPr lang="en-US" dirty="0" smtClean="0"/>
              <a:t>aka the beginning of the Universe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a:t>
            </a:r>
            <a:endParaRPr lang="en-US" dirty="0"/>
          </a:p>
        </p:txBody>
      </p:sp>
      <p:sp>
        <p:nvSpPr>
          <p:cNvPr id="3" name="Content Placeholder 2"/>
          <p:cNvSpPr>
            <a:spLocks noGrp="1"/>
          </p:cNvSpPr>
          <p:nvPr>
            <p:ph idx="1"/>
          </p:nvPr>
        </p:nvSpPr>
        <p:spPr/>
        <p:txBody>
          <a:bodyPr/>
          <a:lstStyle/>
          <a:p>
            <a:r>
              <a:rPr lang="en-US" dirty="0" smtClean="0"/>
              <a:t>A Type is something that is something indefinitely within your programming language throughout both the compile time and run time of your application/program. </a:t>
            </a:r>
          </a:p>
          <a:p>
            <a:endParaRPr lang="en-US" dirty="0"/>
          </a:p>
          <a:p>
            <a:pPr marL="0" indent="0">
              <a:buNone/>
            </a:pPr>
            <a:r>
              <a:rPr lang="en-US" dirty="0" smtClean="0"/>
              <a:t>Examples of Types Include:</a:t>
            </a:r>
          </a:p>
          <a:p>
            <a:pPr marL="0" indent="0">
              <a:buNone/>
            </a:pPr>
            <a:r>
              <a:rPr lang="en-US" dirty="0" smtClean="0"/>
              <a:t>(Primitive Types) Strings, Chars, Floats</a:t>
            </a:r>
          </a:p>
          <a:p>
            <a:pPr marL="0" indent="0">
              <a:buNone/>
            </a:pPr>
            <a:r>
              <a:rPr lang="en-US" dirty="0" smtClean="0"/>
              <a:t>(Complex Types) Objects, Array, Classes, Type Classes</a:t>
            </a:r>
            <a:endParaRPr lang="en-US" dirty="0"/>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Checking</a:t>
            </a:r>
            <a:endParaRPr lang="en-US" dirty="0"/>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Loose typing</a:t>
            </a:r>
          </a:p>
          <a:p>
            <a:r>
              <a:rPr lang="en-US" dirty="0" smtClean="0"/>
              <a:t>Strong </a:t>
            </a:r>
            <a:r>
              <a:rPr lang="en-US" dirty="0" smtClean="0"/>
              <a:t>typing</a:t>
            </a:r>
          </a:p>
          <a:p>
            <a:r>
              <a:rPr lang="en-US" dirty="0"/>
              <a:t>Languages are often colloquially referred to as </a:t>
            </a:r>
            <a:r>
              <a:rPr lang="en-US" i="1" dirty="0"/>
              <a:t>strongly typed</a:t>
            </a:r>
            <a:r>
              <a:rPr lang="en-US" dirty="0"/>
              <a:t> or </a:t>
            </a:r>
            <a:r>
              <a:rPr lang="en-US" i="1" dirty="0"/>
              <a:t>weakly typed</a:t>
            </a:r>
            <a:r>
              <a:rPr lang="en-US" dirty="0"/>
              <a:t>. In fact, there is no universally accepted definition of what these terms mean. In general, there are more precise terms to represent the differences between type systems that lead people to call them "strong" or "weak</a:t>
            </a:r>
            <a:r>
              <a:rPr lang="en-US" dirty="0" smtClean="0"/>
              <a:t>".</a:t>
            </a:r>
            <a:endParaRPr lang="en-US" dirty="0" smtClean="0"/>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5969" y="0"/>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t>Basically, the difference between static typing and dynamic typing is the difference between whether you know what you are doing or not.</a:t>
            </a:r>
            <a:endParaRPr lang="en-US" dirty="0"/>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t>But Ultimately, programming is a zero sum game. You couldn’t know what a program will do at runtime absolutely in either case so you can reason just as much that is doesn’t matter.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72512</TotalTime>
  <Words>686</Words>
  <Application>Microsoft Macintosh PowerPoint</Application>
  <PresentationFormat>Widescreen</PresentationFormat>
  <Paragraphs>127</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Calibri Light</vt:lpstr>
      <vt:lpstr>Mangal</vt:lpstr>
      <vt:lpstr>Arial</vt:lpstr>
      <vt:lpstr>Office Theme</vt:lpstr>
      <vt:lpstr>The Diagonal Argument and Algorithm W</vt:lpstr>
      <vt:lpstr>Table of Contents</vt:lpstr>
      <vt:lpstr>My Background</vt:lpstr>
      <vt:lpstr>What is a Programming Language aka the beginning of the Universe </vt:lpstr>
      <vt:lpstr>What is a Type</vt:lpstr>
      <vt:lpstr>Static Type Checking</vt:lpstr>
      <vt:lpstr>What is a statically typed programming language (vs a dynamically typed language)</vt:lpstr>
      <vt:lpstr>What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28</cp:revision>
  <dcterms:created xsi:type="dcterms:W3CDTF">2019-03-03T08:38:59Z</dcterms:created>
  <dcterms:modified xsi:type="dcterms:W3CDTF">2019-05-12T08:00:55Z</dcterms:modified>
</cp:coreProperties>
</file>