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85" r:id="rId4"/>
    <p:sldId id="262" r:id="rId5"/>
    <p:sldId id="270" r:id="rId6"/>
    <p:sldId id="284" r:id="rId7"/>
    <p:sldId id="279" r:id="rId8"/>
    <p:sldId id="271" r:id="rId9"/>
    <p:sldId id="272" r:id="rId10"/>
    <p:sldId id="276" r:id="rId11"/>
    <p:sldId id="277" r:id="rId12"/>
    <p:sldId id="278" r:id="rId13"/>
    <p:sldId id="263" r:id="rId14"/>
    <p:sldId id="269" r:id="rId15"/>
    <p:sldId id="287" r:id="rId16"/>
    <p:sldId id="288" r:id="rId17"/>
    <p:sldId id="289" r:id="rId18"/>
    <p:sldId id="290" r:id="rId19"/>
    <p:sldId id="264" r:id="rId20"/>
    <p:sldId id="274" r:id="rId21"/>
    <p:sldId id="275" r:id="rId22"/>
    <p:sldId id="281" r:id="rId23"/>
    <p:sldId id="265" r:id="rId24"/>
    <p:sldId id="283" r:id="rId25"/>
    <p:sldId id="268" r:id="rId26"/>
    <p:sldId id="280" r:id="rId27"/>
    <p:sldId id="266" r:id="rId28"/>
    <p:sldId id="267" r:id="rId29"/>
    <p:sldId id="273" r:id="rId30"/>
    <p:sldId id="259"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88"/>
    <p:restoredTop sz="94609"/>
  </p:normalViewPr>
  <p:slideViewPr>
    <p:cSldViewPr snapToGrid="0" snapToObjects="1">
      <p:cViewPr>
        <p:scale>
          <a:sx n="65" d="100"/>
          <a:sy n="65" d="100"/>
        </p:scale>
        <p:origin x="592"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11456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28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29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 Id="rId3" Type="http://schemas.openxmlformats.org/officeDocument/2006/relationships/hyperlink" Target="http://gizmodo.com/heck-yes-the-first-free-wireless-plan-is-finally-here-1429566597"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Type_safet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rPr>
              <a:t>The Diagonal Argument and Algorithm W</a:t>
            </a:r>
            <a:endParaRPr lang="en-US" dirty="0">
              <a:solidFill>
                <a:schemeClr val="bg1"/>
              </a:solidFill>
              <a:effectLst>
                <a:outerShdw blurRad="50800" dist="50800" dir="5400000" algn="ctr" rotWithShape="0">
                  <a:srgbClr val="000000"/>
                </a:outerShdw>
              </a:effectLst>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rPr>
              <a:t>S e a n  W e s t f a l l</a:t>
            </a:r>
          </a:p>
          <a:p>
            <a:endParaRPr lang="en-US" dirty="0">
              <a:solidFill>
                <a:schemeClr val="bg1"/>
              </a:solidFill>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a:t>
            </a:r>
            <a:r>
              <a:rPr lang="en-US" dirty="0" err="1" smtClean="0"/>
              <a:t>PureScript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r>
              <a:rPr lang="en-US" sz="4000" u="sng" dirty="0" smtClean="0"/>
              <a:t>x :</a:t>
            </a:r>
            <a:r>
              <a:rPr lang="en-US" sz="4000" u="sng" dirty="0" err="1" smtClean="0"/>
              <a:t>ß</a:t>
            </a:r>
            <a:r>
              <a:rPr lang="en-US" sz="4000" u="sng" dirty="0" smtClean="0"/>
              <a:t> </a:t>
            </a:r>
            <a:r>
              <a:rPr lang="en-US" sz="4000" u="sng" dirty="0" err="1" smtClean="0"/>
              <a:t>é</a:t>
            </a:r>
            <a:r>
              <a:rPr lang="en-US" sz="6000" i="1" u="sng" dirty="0" smtClean="0">
                <a:solidFill>
                  <a:srgbClr val="FFFF00"/>
                </a:solidFill>
              </a:rPr>
              <a:t> x </a:t>
            </a:r>
            <a:r>
              <a:rPr lang="en-US" sz="4000" u="sng" dirty="0" smtClean="0"/>
              <a:t>= </a:t>
            </a:r>
            <a:r>
              <a:rPr lang="en-US" sz="4000" u="sng" dirty="0" err="1" smtClean="0"/>
              <a:t>inst</a:t>
            </a:r>
            <a:r>
              <a:rPr lang="en-US" sz="4000" u="sng" dirty="0" smtClean="0"/>
              <a:t>(</a:t>
            </a:r>
            <a:r>
              <a:rPr lang="en-US" sz="4000" u="sng" dirty="0" err="1" smtClean="0"/>
              <a:t>ß</a:t>
            </a:r>
            <a:r>
              <a:rPr lang="en-US" sz="4000" u="sng" dirty="0" smtClean="0"/>
              <a:t>)</a:t>
            </a:r>
          </a:p>
          <a:p>
            <a:pPr lvl="1"/>
            <a:r>
              <a:rPr lang="en-US" sz="4000" u="sng" dirty="0" smtClean="0"/>
              <a:t>Gamma † x   x : T</a:t>
            </a:r>
            <a:endParaRPr lang="en-US" sz="4000" u="sng" dirty="0"/>
          </a:p>
        </p:txBody>
      </p:sp>
    </p:spTree>
    <p:extLst>
      <p:ext uri="{BB962C8B-B14F-4D97-AF65-F5344CB8AC3E}">
        <p14:creationId xmlns:p14="http://schemas.microsoft.com/office/powerpoint/2010/main" val="110466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948070"/>
            <a:ext cx="12214417" cy="1092165"/>
          </a:xfrm>
        </p:spPr>
      </p:pic>
    </p:spTree>
    <p:extLst>
      <p:ext uri="{BB962C8B-B14F-4D97-AF65-F5344CB8AC3E}">
        <p14:creationId xmlns:p14="http://schemas.microsoft.com/office/powerpoint/2010/main" val="64812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3893"/>
            <a:ext cx="12192000" cy="1048774"/>
          </a:xfrm>
        </p:spPr>
      </p:pic>
    </p:spTree>
    <p:extLst>
      <p:ext uri="{BB962C8B-B14F-4D97-AF65-F5344CB8AC3E}">
        <p14:creationId xmlns:p14="http://schemas.microsoft.com/office/powerpoint/2010/main" val="921127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732" y="2141875"/>
            <a:ext cx="11463268" cy="1036679"/>
          </a:xfrm>
        </p:spPr>
      </p:pic>
    </p:spTree>
    <p:extLst>
      <p:ext uri="{BB962C8B-B14F-4D97-AF65-F5344CB8AC3E}">
        <p14:creationId xmlns:p14="http://schemas.microsoft.com/office/powerpoint/2010/main" val="172583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7" y="2365513"/>
            <a:ext cx="12137543" cy="1287635"/>
          </a:xfrm>
        </p:spPr>
      </p:pic>
    </p:spTree>
    <p:extLst>
      <p:ext uri="{BB962C8B-B14F-4D97-AF65-F5344CB8AC3E}">
        <p14:creationId xmlns:p14="http://schemas.microsoft.com/office/powerpoint/2010/main" val="151083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20</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 Name is Sean Westfall</a:t>
            </a:r>
          </a:p>
          <a:p>
            <a:r>
              <a:rPr lang="en-US" dirty="0" smtClean="0"/>
              <a:t>I have a degree in Computer Science from Loyola University Chicago.</a:t>
            </a:r>
          </a:p>
          <a:p>
            <a:r>
              <a:rPr lang="en-US" dirty="0" smtClean="0"/>
              <a:t>I am doing this because I am just interested in Computer Science and functional programming.</a:t>
            </a:r>
          </a:p>
          <a:p>
            <a:endParaRPr lang="en-US" dirty="0"/>
          </a:p>
          <a:p>
            <a:r>
              <a:rPr lang="en-US" dirty="0" err="1" smtClean="0"/>
              <a:t>Github</a:t>
            </a:r>
            <a:r>
              <a:rPr lang="en-US" dirty="0" smtClean="0"/>
              <a:t>: </a:t>
            </a:r>
            <a:r>
              <a:rPr lang="en-US" dirty="0">
                <a:hlinkClick r:id="rId3"/>
              </a:rPr>
              <a:t>https://</a:t>
            </a:r>
            <a:r>
              <a:rPr lang="en-US" dirty="0" smtClean="0">
                <a:hlinkClick r:id="rId3"/>
              </a:rPr>
              <a:t>github.com/seanwestfall</a:t>
            </a:r>
            <a:endParaRPr lang="en-US" dirty="0" smtClean="0"/>
          </a:p>
          <a:p>
            <a:r>
              <a:rPr lang="en-US" dirty="0" smtClean="0"/>
              <a:t>Twitter: </a:t>
            </a:r>
            <a:r>
              <a:rPr lang="en-US" dirty="0">
                <a:hlinkClick r:id="rId4"/>
              </a:rPr>
              <a:t>https://</a:t>
            </a:r>
            <a:r>
              <a:rPr lang="en-US" dirty="0" smtClean="0">
                <a:hlinkClick r:id="rId4"/>
              </a:rPr>
              <a:t>twitter.com/alphonse86</a:t>
            </a:r>
            <a:endParaRPr lang="en-US" dirty="0" smtClean="0"/>
          </a:p>
          <a:p>
            <a:r>
              <a:rPr lang="en-US" dirty="0" smtClean="0"/>
              <a:t>Personal Website: </a:t>
            </a:r>
            <a:r>
              <a:rPr lang="en-US" dirty="0" err="1" smtClean="0"/>
              <a:t>fieldsofgoldfi.sh</a:t>
            </a:r>
            <a:endParaRPr lang="en-US" dirty="0" smtClean="0"/>
          </a:p>
          <a:p>
            <a:endParaRPr lang="en-US" dirty="0"/>
          </a:p>
          <a:p>
            <a:r>
              <a:rPr lang="en-US" u="sng" dirty="0" smtClean="0"/>
              <a:t>I do not use any of this at work, nor would I recommend it.</a:t>
            </a:r>
            <a:endParaRPr lang="en-US" u="sng" dirty="0"/>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Argument visualized</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28</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29</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Type</a:t>
            </a:r>
            <a:endParaRPr lang="en-US" dirty="0"/>
          </a:p>
        </p:txBody>
      </p:sp>
      <p:sp>
        <p:nvSpPr>
          <p:cNvPr id="3" name="Content Placeholder 2"/>
          <p:cNvSpPr>
            <a:spLocks noGrp="1"/>
          </p:cNvSpPr>
          <p:nvPr>
            <p:ph idx="1"/>
          </p:nvPr>
        </p:nvSpPr>
        <p:spPr/>
        <p:txBody>
          <a:bodyPr/>
          <a:lstStyle/>
          <a:p>
            <a:r>
              <a:rPr lang="en-US" dirty="0" smtClean="0"/>
              <a:t>A Type is something that is something indefinitely within your programming language throughout both the compile time and run time of your application/program. </a:t>
            </a:r>
            <a:endParaRPr lang="en-US" dirty="0"/>
          </a:p>
        </p:txBody>
      </p:sp>
    </p:spTree>
    <p:extLst>
      <p:ext uri="{BB962C8B-B14F-4D97-AF65-F5344CB8AC3E}">
        <p14:creationId xmlns:p14="http://schemas.microsoft.com/office/powerpoint/2010/main" val="1732188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on to the Show:</a:t>
            </a:r>
          </a:p>
        </p:txBody>
      </p:sp>
      <p:sp>
        <p:nvSpPr>
          <p:cNvPr id="3" name="Content Placeholder 2"/>
          <p:cNvSpPr>
            <a:spLocks noGrp="1"/>
          </p:cNvSpPr>
          <p:nvPr>
            <p:ph idx="1"/>
          </p:nvPr>
        </p:nvSpPr>
        <p:spPr/>
        <p:txBody>
          <a:bodyPr/>
          <a:lstStyle/>
          <a:p>
            <a:r>
              <a:rPr lang="en-US" dirty="0"/>
              <a:t>Let’s start with what is Type </a:t>
            </a:r>
            <a:r>
              <a:rPr lang="en-US" dirty="0" smtClean="0"/>
              <a:t>Checking</a:t>
            </a:r>
          </a:p>
          <a:p>
            <a:r>
              <a:rPr lang="en-US" dirty="0" smtClean="0"/>
              <a:t>What is a Statically Typed Programming </a:t>
            </a:r>
            <a:r>
              <a:rPr lang="en-US" dirty="0" smtClean="0"/>
              <a:t>Language</a:t>
            </a:r>
            <a:endParaRPr lang="en-US" dirty="0"/>
          </a:p>
          <a:p>
            <a:endParaRPr lang="en-US" dirty="0"/>
          </a:p>
          <a:p>
            <a:pPr marL="0" indent="0">
              <a:buNone/>
            </a:pPr>
            <a:r>
              <a:rPr lang="en-US" dirty="0" smtClean="0"/>
              <a:t>Static </a:t>
            </a:r>
            <a:r>
              <a:rPr lang="en-US" dirty="0"/>
              <a:t>type checking is the process of verifying the </a:t>
            </a:r>
            <a:r>
              <a:rPr lang="en-US" dirty="0">
                <a:hlinkClick r:id="rId3" tooltip="Type safety"/>
              </a:rPr>
              <a:t>type safety</a:t>
            </a:r>
            <a:r>
              <a:rPr lang="en-US" dirty="0"/>
              <a:t> of a program based on analysis of a program's text (source code). If a program passes a static type checker, then the program is guaranteed to satisfy some set of type safety properties for all possible inputs.</a:t>
            </a:r>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statically </a:t>
            </a:r>
            <a:r>
              <a:rPr lang="en-US" dirty="0" smtClean="0"/>
              <a:t>typed programming </a:t>
            </a:r>
            <a:r>
              <a:rPr lang="en-US" dirty="0" smtClean="0"/>
              <a:t>language </a:t>
            </a:r>
            <a:r>
              <a:rPr lang="en-US" dirty="0" smtClean="0"/>
              <a:t>(vs a dynamically typed language)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Loose typing</a:t>
            </a:r>
          </a:p>
          <a:p>
            <a:r>
              <a:rPr lang="en-US" dirty="0" smtClean="0"/>
              <a:t>Strong </a:t>
            </a:r>
            <a:r>
              <a:rPr lang="en-US" dirty="0" smtClean="0"/>
              <a:t>typing</a:t>
            </a:r>
          </a:p>
          <a:p>
            <a:r>
              <a:rPr lang="en-US" dirty="0"/>
              <a:t>Languages are often colloquially referred to as </a:t>
            </a:r>
            <a:r>
              <a:rPr lang="en-US" i="1" dirty="0"/>
              <a:t>strongly typed</a:t>
            </a:r>
            <a:r>
              <a:rPr lang="en-US" dirty="0"/>
              <a:t> or </a:t>
            </a:r>
            <a:r>
              <a:rPr lang="en-US" i="1" dirty="0"/>
              <a:t>weakly typed</a:t>
            </a:r>
            <a:r>
              <a:rPr lang="en-US" dirty="0"/>
              <a:t>. In fact, there is no universally accepted definition of what these terms mean. In general, there are more precise terms to represent the differences between type systems that lead people to call them "strong" or "weak</a:t>
            </a:r>
            <a:r>
              <a:rPr lang="en-US" dirty="0" smtClean="0"/>
              <a:t>".</a:t>
            </a:r>
            <a:endParaRPr lang="en-US" dirty="0" smtClean="0"/>
          </a:p>
          <a:p>
            <a:endParaRPr lang="en-US" dirty="0"/>
          </a:p>
          <a:p>
            <a:r>
              <a:rPr lang="en-US" dirty="0" smtClean="0"/>
              <a:t>1) Static Type Checking</a:t>
            </a:r>
          </a:p>
          <a:p>
            <a:r>
              <a:rPr lang="en-US" dirty="0" smtClean="0"/>
              <a:t>2) Dynamic Type Checking</a:t>
            </a:r>
          </a:p>
          <a:p>
            <a:endParaRPr lang="en-US" dirty="0"/>
          </a:p>
          <a:p>
            <a:r>
              <a:rPr lang="en-US" dirty="0"/>
              <a:t>Dynamic type checking is the process of verifying the type safety of a program at runtime. Implementations of dynamically type-checked languages generally associate each runtime object with a </a:t>
            </a:r>
            <a:r>
              <a:rPr lang="en-US" i="1" dirty="0"/>
              <a:t>type tag</a:t>
            </a:r>
            <a:r>
              <a:rPr lang="en-US" dirty="0"/>
              <a:t> (i.e., a reference to a type) containing its type information. This runtime type information (RTTI) can also be used to implement </a:t>
            </a:r>
            <a:r>
              <a:rPr lang="en-US" dirty="0">
                <a:hlinkClick r:id="rId2" tooltip="Dynamic dispatch"/>
              </a:rPr>
              <a:t>dynamic dispatch</a:t>
            </a:r>
            <a:r>
              <a:rPr lang="en-US" dirty="0"/>
              <a:t>, </a:t>
            </a:r>
            <a:r>
              <a:rPr lang="en-US" dirty="0">
                <a:hlinkClick r:id="rId3" tooltip="Late binding"/>
              </a:rPr>
              <a:t>late binding</a:t>
            </a:r>
            <a:r>
              <a:rPr lang="en-US" dirty="0"/>
              <a:t>, </a:t>
            </a:r>
            <a:r>
              <a:rPr lang="en-US" dirty="0">
                <a:hlinkClick r:id="rId4" tooltip="Downcasting"/>
              </a:rPr>
              <a:t>downcasting</a:t>
            </a:r>
            <a:r>
              <a:rPr lang="en-US" dirty="0"/>
              <a:t>, </a:t>
            </a:r>
            <a:r>
              <a:rPr lang="en-US" dirty="0">
                <a:hlinkClick r:id="rId5" tooltip="Reflection (computer programming)"/>
              </a:rPr>
              <a:t>reflection</a:t>
            </a:r>
            <a:r>
              <a:rPr lang="en-US" dirty="0"/>
              <a:t>, and similar features.</a:t>
            </a:r>
          </a:p>
          <a:p>
            <a:r>
              <a:rPr lang="en-US" dirty="0"/>
              <a:t>Most type-safe languages include some form of dynamic type checking, even if they also have a static type checker.</a:t>
            </a:r>
            <a:r>
              <a:rPr lang="en-US" baseline="30000" dirty="0"/>
              <a:t>[</a:t>
            </a:r>
            <a:r>
              <a:rPr lang="en-US" i="1" baseline="30000" dirty="0">
                <a:hlinkClick r:id="rId6" tooltip="Wikipedia:Citation needed"/>
              </a:rPr>
              <a:t>citation needed</a:t>
            </a:r>
            <a:r>
              <a:rPr lang="en-US" baseline="30000" dirty="0"/>
              <a:t>]</a:t>
            </a:r>
            <a:r>
              <a:rPr lang="en-US" dirty="0"/>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hlinkClick r:id="rId4" tooltip="Downcasting"/>
              </a:rPr>
              <a:t>downcasting</a:t>
            </a:r>
            <a:r>
              <a:rPr lang="en-US" dirty="0"/>
              <a:t>, then the operation is legal only if the value being converted is actually a value of type B. Thus, a dynamic check is needed to verify that the operation is safe. This requirement is one of the criticisms of </a:t>
            </a:r>
            <a:r>
              <a:rPr lang="en-US" dirty="0" err="1"/>
              <a:t>downcasting</a:t>
            </a:r>
            <a:r>
              <a:rPr lang="en-US" dirty="0"/>
              <a:t>.</a:t>
            </a:r>
          </a:p>
          <a:p>
            <a:endParaRPr lang="en-US" dirty="0"/>
          </a:p>
        </p:txBody>
      </p:sp>
    </p:spTree>
    <p:extLst>
      <p:ext uri="{BB962C8B-B14F-4D97-AF65-F5344CB8AC3E}">
        <p14:creationId xmlns:p14="http://schemas.microsoft.com/office/powerpoint/2010/main" val="133391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you care?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5969" y="0"/>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t>Basically, the difference between static typing and dynamic typing is the difference between whether you know what you are doing or not.</a:t>
            </a:r>
            <a:endParaRPr lang="en-US" dirty="0"/>
          </a:p>
        </p:txBody>
      </p:sp>
    </p:spTree>
    <p:extLst>
      <p:ext uri="{BB962C8B-B14F-4D97-AF65-F5344CB8AC3E}">
        <p14:creationId xmlns:p14="http://schemas.microsoft.com/office/powerpoint/2010/main" val="185973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Practical Disadvantages of Using </a:t>
            </a:r>
            <a:r>
              <a:rPr lang="en-US" dirty="0" smtClean="0"/>
              <a:t>S</a:t>
            </a:r>
            <a:r>
              <a:rPr lang="en-US" dirty="0" smtClean="0"/>
              <a:t>tatically </a:t>
            </a:r>
            <a:r>
              <a:rPr lang="en-US" dirty="0" smtClean="0"/>
              <a:t>Typed Programming languages</a:t>
            </a:r>
            <a:endParaRPr lang="en-US" dirty="0"/>
          </a:p>
        </p:txBody>
      </p:sp>
      <p:sp>
        <p:nvSpPr>
          <p:cNvPr id="3" name="Content Placeholder 2"/>
          <p:cNvSpPr>
            <a:spLocks noGrp="1"/>
          </p:cNvSpPr>
          <p:nvPr>
            <p:ph idx="1"/>
          </p:nvPr>
        </p:nvSpPr>
        <p:spPr/>
        <p:txBody>
          <a:bodyPr/>
          <a:lstStyle/>
          <a:p>
            <a:r>
              <a:rPr lang="en-US" dirty="0" smtClean="0"/>
              <a:t>You don’t need as many unit tests and functional tests if you use type checking.</a:t>
            </a:r>
          </a:p>
          <a:p>
            <a:r>
              <a:rPr lang="en-US" dirty="0" smtClean="0"/>
              <a:t>When Typed Languages are updated, they brake working programs as they are updated.</a:t>
            </a:r>
          </a:p>
          <a:p>
            <a:r>
              <a:rPr lang="en-US" dirty="0" smtClean="0"/>
              <a:t>The Type Checker goes through all your dependencies and makes sure it works in an intended way</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541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72338</TotalTime>
  <Words>539</Words>
  <Application>Microsoft Macintosh PowerPoint</Application>
  <PresentationFormat>Widescreen</PresentationFormat>
  <Paragraphs>102</Paragraphs>
  <Slides>31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Calibri Light</vt:lpstr>
      <vt:lpstr>Mangal</vt:lpstr>
      <vt:lpstr>Arial</vt:lpstr>
      <vt:lpstr>Office Theme</vt:lpstr>
      <vt:lpstr>The Diagonal Argument and Algorithm W</vt:lpstr>
      <vt:lpstr>My Background</vt:lpstr>
      <vt:lpstr>What is a Type</vt:lpstr>
      <vt:lpstr>And on to the Show:</vt:lpstr>
      <vt:lpstr>What is a statically typed programming language (vs a dynamically typed language)</vt:lpstr>
      <vt:lpstr>What should you care?</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vt:lpstr>
      <vt:lpstr>Has this proof been explored before… yes</vt:lpstr>
      <vt:lpstr>Explain the proof in the previous paper</vt:lpstr>
      <vt:lpstr>References</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25</cp:revision>
  <dcterms:created xsi:type="dcterms:W3CDTF">2019-03-03T08:38:59Z</dcterms:created>
  <dcterms:modified xsi:type="dcterms:W3CDTF">2019-05-12T05:06:39Z</dcterms:modified>
</cp:coreProperties>
</file>