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09"/>
  </p:normalViewPr>
  <p:slideViewPr>
    <p:cSldViewPr snapToGrid="0" snapToObjects="1">
      <p:cViewPr varScale="1">
        <p:scale>
          <a:sx n="93" d="100"/>
          <a:sy n="93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437FF-CE5E-484C-9692-2494D11B68D1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EAA5-FC5F-FD48-9904-07C85B1F5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4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6EAA5-FC5F-FD48-9904-07C85B1F50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8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77A-1408-1B48-88EE-611FD86CCBF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9195-538A-8240-8AAD-C36936DF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77A-1408-1B48-88EE-611FD86CCBF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9195-538A-8240-8AAD-C36936DF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4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77A-1408-1B48-88EE-611FD86CCBF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9195-538A-8240-8AAD-C36936DF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1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77A-1408-1B48-88EE-611FD86CCBF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9195-538A-8240-8AAD-C36936DF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4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77A-1408-1B48-88EE-611FD86CCBF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9195-538A-8240-8AAD-C36936DF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77A-1408-1B48-88EE-611FD86CCBF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9195-538A-8240-8AAD-C36936DF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77A-1408-1B48-88EE-611FD86CCBF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9195-538A-8240-8AAD-C36936DF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2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77A-1408-1B48-88EE-611FD86CCBF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9195-538A-8240-8AAD-C36936DF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6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77A-1408-1B48-88EE-611FD86CCBF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9195-538A-8240-8AAD-C36936DF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77A-1408-1B48-88EE-611FD86CCBF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9195-538A-8240-8AAD-C36936DF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6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77A-1408-1B48-88EE-611FD86CCBF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9195-538A-8240-8AAD-C36936DF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9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9277A-1408-1B48-88EE-611FD86CCBF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9195-538A-8240-8AAD-C36936DF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7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321733"/>
            <a:ext cx="8466667" cy="1202267"/>
          </a:xfrm>
        </p:spPr>
        <p:txBody>
          <a:bodyPr>
            <a:normAutofit/>
          </a:bodyPr>
          <a:lstStyle/>
          <a:p>
            <a:r>
              <a:rPr lang="en-US" b="1" dirty="0" smtClean="0"/>
              <a:t>BUILDING CONSENSUS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5435599"/>
            <a:ext cx="5740400" cy="956733"/>
          </a:xfrm>
        </p:spPr>
        <p:txBody>
          <a:bodyPr/>
          <a:lstStyle/>
          <a:p>
            <a:r>
              <a:rPr lang="en-US" dirty="0" smtClean="0"/>
              <a:t>Sean Westfall</a:t>
            </a:r>
          </a:p>
          <a:p>
            <a:r>
              <a:rPr lang="en-US" dirty="0" smtClean="0"/>
              <a:t>Code &amp; Coffee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</a:p>
          <a:p>
            <a:r>
              <a:rPr lang="en-US" dirty="0" smtClean="0"/>
              <a:t>Proof of Work</a:t>
            </a:r>
          </a:p>
          <a:p>
            <a:r>
              <a:rPr lang="en-US" dirty="0" smtClean="0"/>
              <a:t>Generating Wallets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6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1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4494</TotalTime>
  <Words>21</Words>
  <Application>Microsoft Macintosh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BUILDING CONSENSUS</vt:lpstr>
      <vt:lpstr>Table of Contents</vt:lpstr>
      <vt:lpstr>Proof of Work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CONSENSUS</dc:title>
  <dc:creator>Sean Westfall</dc:creator>
  <cp:lastModifiedBy>Sean Westfall</cp:lastModifiedBy>
  <cp:revision>5</cp:revision>
  <dcterms:created xsi:type="dcterms:W3CDTF">2019-07-13T04:06:51Z</dcterms:created>
  <dcterms:modified xsi:type="dcterms:W3CDTF">2019-07-27T14:23:39Z</dcterms:modified>
</cp:coreProperties>
</file>