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PureScript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Purely</a:t>
            </a:r>
            <a:r>
              <a:rPr lang="en"/>
              <a:t> Functional Coding for the JavaScripter</a:t>
            </a:r>
          </a:p>
        </p:txBody>
      </p:sp>
      <p:pic>
        <p:nvPicPr>
          <p:cNvPr descr="logo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JS.la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706350" y="4378350"/>
            <a:ext cx="3924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Sean Westfall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vVio4id.jpe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00" y="24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430752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Shout out to Carlo Flores, RIP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