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9" Type="http://schemas.openxmlformats.org/officeDocument/2006/relationships/font" Target="fonts/ProximaNov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    PureScript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/>
              <a:t>Purely</a:t>
            </a:r>
            <a:r>
              <a:rPr lang="en"/>
              <a:t> Functional Coding for the JavaScripter</a:t>
            </a:r>
          </a:p>
        </p:txBody>
      </p:sp>
      <p:pic>
        <p:nvPicPr>
          <p:cNvPr descr="logo.png"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250" y="2012962"/>
            <a:ext cx="12192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7438950" y="226700"/>
            <a:ext cx="14028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JS.la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2706350" y="4378350"/>
            <a:ext cx="39249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Sean Westfall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