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67" r:id="rId4"/>
    <p:sldId id="268" r:id="rId5"/>
    <p:sldId id="270" r:id="rId6"/>
    <p:sldId id="269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1" r:id="rId16"/>
    <p:sldId id="272" r:id="rId17"/>
    <p:sldId id="275" r:id="rId18"/>
    <p:sldId id="276" r:id="rId19"/>
    <p:sldId id="258" r:id="rId20"/>
    <p:sldId id="259" r:id="rId21"/>
    <p:sldId id="260" r:id="rId22"/>
    <p:sldId id="262" r:id="rId23"/>
    <p:sldId id="263" r:id="rId24"/>
    <p:sldId id="264" r:id="rId25"/>
    <p:sldId id="265" r:id="rId26"/>
    <p:sldId id="266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9"/>
  </p:normalViewPr>
  <p:slideViewPr>
    <p:cSldViewPr snapToGrid="0" snapToObjects="1">
      <p:cViewPr varScale="1">
        <p:scale>
          <a:sx n="124" d="100"/>
          <a:sy n="12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      </a:t>
            </a:r>
            <a:r>
              <a:rPr lang="en" dirty="0" err="1"/>
              <a:t>PureScript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Purely</a:t>
            </a:r>
            <a:r>
              <a:rPr lang="en" dirty="0"/>
              <a:t> Functional </a:t>
            </a:r>
            <a:r>
              <a:rPr lang="en" dirty="0" err="1" smtClean="0"/>
              <a:t>Codin</a:t>
            </a:r>
            <a:r>
              <a:rPr lang="en-US" dirty="0" smtClean="0"/>
              <a:t>g</a:t>
            </a:r>
            <a:endParaRPr lang="en" dirty="0"/>
          </a:p>
        </p:txBody>
      </p:sp>
      <p:pic>
        <p:nvPicPr>
          <p:cNvPr id="61" name="Shape 61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</a:rPr>
              <a:t>LA </a:t>
            </a:r>
            <a:r>
              <a:rPr lang="en-US" dirty="0" err="1" smtClean="0">
                <a:solidFill>
                  <a:srgbClr val="FFFFFF"/>
                </a:solidFill>
              </a:rPr>
              <a:t>PureScript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244013" y="3864282"/>
            <a:ext cx="3924900" cy="1088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Sean </a:t>
            </a:r>
            <a:r>
              <a:rPr lang="en" sz="1800" dirty="0" smtClean="0">
                <a:solidFill>
                  <a:srgbClr val="FFFFFF"/>
                </a:solidFill>
              </a:rPr>
              <a:t>Westfall</a:t>
            </a:r>
            <a:endParaRPr lang="en-US" sz="1800" dirty="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Twitter: @alphonse86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Website: </a:t>
            </a:r>
            <a:r>
              <a:rPr lang="en-US" sz="1800" dirty="0" err="1" smtClean="0">
                <a:solidFill>
                  <a:srgbClr val="FFFFFF"/>
                </a:solidFill>
              </a:rPr>
              <a:t>fieldsofgoldfish.github.com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#3: </a:t>
            </a:r>
            <a:r>
              <a:rPr lang="en-US" dirty="0"/>
              <a:t>is </a:t>
            </a:r>
            <a:r>
              <a:rPr lang="en-US" dirty="0" smtClean="0"/>
              <a:t>a Anagram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"/>
              </a:spcAft>
            </a:pPr>
            <a:r>
              <a:rPr lang="en-US" sz="800" b="1" dirty="0" smtClean="0"/>
              <a:t>import</a:t>
            </a:r>
            <a:r>
              <a:rPr lang="en-US" sz="800" dirty="0" smtClean="0"/>
              <a:t> </a:t>
            </a:r>
            <a:r>
              <a:rPr lang="en-US" sz="800" b="1" dirty="0"/>
              <a:t>Prelude</a:t>
            </a:r>
            <a:endParaRPr lang="en-US" sz="800" dirty="0"/>
          </a:p>
          <a:p>
            <a:pPr>
              <a:spcAft>
                <a:spcPts val="100"/>
              </a:spcAft>
            </a:pPr>
            <a:r>
              <a:rPr lang="en-US" sz="800" b="1" dirty="0"/>
              <a:t>import</a:t>
            </a:r>
            <a:r>
              <a:rPr lang="en-US" sz="800" dirty="0"/>
              <a:t> </a:t>
            </a:r>
            <a:r>
              <a:rPr lang="en-US" sz="800" b="1" dirty="0" err="1"/>
              <a:t>Control.Monad.Eff</a:t>
            </a:r>
            <a:r>
              <a:rPr lang="en-US" sz="800" dirty="0"/>
              <a:t> (Eff)</a:t>
            </a:r>
          </a:p>
          <a:p>
            <a:pPr>
              <a:spcAft>
                <a:spcPts val="100"/>
              </a:spcAft>
            </a:pPr>
            <a:r>
              <a:rPr lang="en-US" sz="800" b="1" dirty="0"/>
              <a:t>import</a:t>
            </a:r>
            <a:r>
              <a:rPr lang="en-US" sz="800" dirty="0"/>
              <a:t> </a:t>
            </a:r>
            <a:r>
              <a:rPr lang="en-US" sz="800" b="1" dirty="0" err="1"/>
              <a:t>Control.Monad.Eff.Console</a:t>
            </a:r>
            <a:r>
              <a:rPr lang="en-US" sz="800" dirty="0"/>
              <a:t> (CONSOLE, </a:t>
            </a:r>
            <a:r>
              <a:rPr lang="en-US" sz="800" dirty="0" err="1"/>
              <a:t>logShow</a:t>
            </a:r>
            <a:r>
              <a:rPr lang="en-US" sz="800" dirty="0"/>
              <a:t>)</a:t>
            </a:r>
          </a:p>
          <a:p>
            <a:pPr>
              <a:spcAft>
                <a:spcPts val="100"/>
              </a:spcAft>
            </a:pPr>
            <a:r>
              <a:rPr lang="en-US" sz="800" b="1" dirty="0"/>
              <a:t>import</a:t>
            </a:r>
            <a:r>
              <a:rPr lang="en-US" sz="800" dirty="0"/>
              <a:t> </a:t>
            </a:r>
            <a:r>
              <a:rPr lang="en-US" sz="800" b="1" dirty="0" err="1"/>
              <a:t>Data.List</a:t>
            </a:r>
            <a:r>
              <a:rPr lang="en-US" sz="800" dirty="0"/>
              <a:t> (List(..), (:), filter)</a:t>
            </a:r>
          </a:p>
          <a:p>
            <a:pPr>
              <a:spcAft>
                <a:spcPts val="100"/>
              </a:spcAft>
            </a:pPr>
            <a:r>
              <a:rPr lang="en-US" sz="800" b="1" dirty="0"/>
              <a:t>import</a:t>
            </a:r>
            <a:r>
              <a:rPr lang="en-US" sz="800" dirty="0"/>
              <a:t> </a:t>
            </a:r>
            <a:r>
              <a:rPr lang="en-US" sz="800" b="1" dirty="0" err="1"/>
              <a:t>Data.List</a:t>
            </a:r>
            <a:r>
              <a:rPr lang="en-US" sz="800" dirty="0"/>
              <a:t> </a:t>
            </a:r>
            <a:r>
              <a:rPr lang="en-US" sz="800" b="1" dirty="0"/>
              <a:t>as</a:t>
            </a:r>
            <a:r>
              <a:rPr lang="en-US" sz="800" dirty="0"/>
              <a:t> S</a:t>
            </a:r>
          </a:p>
          <a:p>
            <a:pPr>
              <a:spcAft>
                <a:spcPts val="100"/>
              </a:spcAft>
            </a:pPr>
            <a:r>
              <a:rPr lang="en-US" sz="800" b="1" dirty="0"/>
              <a:t>import</a:t>
            </a:r>
            <a:r>
              <a:rPr lang="en-US" sz="800" dirty="0"/>
              <a:t> </a:t>
            </a:r>
            <a:r>
              <a:rPr lang="en-US" sz="800" b="1" dirty="0" err="1"/>
              <a:t>Data.String</a:t>
            </a:r>
            <a:r>
              <a:rPr lang="en-US" sz="800" dirty="0"/>
              <a:t> (</a:t>
            </a:r>
            <a:r>
              <a:rPr lang="en-US" sz="800" dirty="0" err="1"/>
              <a:t>toCharArray</a:t>
            </a:r>
            <a:r>
              <a:rPr lang="en-US" sz="800" dirty="0"/>
              <a:t>)</a:t>
            </a:r>
          </a:p>
          <a:p>
            <a:pPr>
              <a:spcAft>
                <a:spcPts val="100"/>
              </a:spcAft>
            </a:pPr>
            <a:r>
              <a:rPr lang="en-US" sz="800" b="1" dirty="0"/>
              <a:t>import</a:t>
            </a:r>
            <a:r>
              <a:rPr lang="en-US" sz="800" dirty="0"/>
              <a:t> </a:t>
            </a:r>
            <a:r>
              <a:rPr lang="en-US" sz="800" b="1" dirty="0" err="1"/>
              <a:t>TryPureScript</a:t>
            </a:r>
            <a:r>
              <a:rPr lang="en-US" sz="800" dirty="0"/>
              <a:t> (render, </a:t>
            </a:r>
            <a:r>
              <a:rPr lang="en-US" sz="800" dirty="0" err="1"/>
              <a:t>withConsole</a:t>
            </a:r>
            <a:r>
              <a:rPr lang="en-US" sz="800" dirty="0"/>
              <a:t>)</a:t>
            </a:r>
          </a:p>
          <a:p>
            <a:pPr>
              <a:spcAft>
                <a:spcPts val="100"/>
              </a:spcAft>
            </a:pP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smtClean="0"/>
              <a:t>main </a:t>
            </a:r>
            <a:r>
              <a:rPr lang="en-US" sz="800" b="1" dirty="0"/>
              <a:t>=</a:t>
            </a:r>
            <a:r>
              <a:rPr lang="en-US" sz="800" dirty="0"/>
              <a:t> render =&lt;&lt; </a:t>
            </a:r>
            <a:r>
              <a:rPr lang="en-US" sz="800" dirty="0" err="1"/>
              <a:t>withConsole</a:t>
            </a:r>
            <a:r>
              <a:rPr lang="en-US" sz="800" dirty="0"/>
              <a:t> </a:t>
            </a:r>
            <a:r>
              <a:rPr lang="en-US" sz="800" b="1" dirty="0"/>
              <a:t>do</a:t>
            </a:r>
            <a:endParaRPr lang="en-US" sz="800" dirty="0"/>
          </a:p>
          <a:p>
            <a:pPr>
              <a:spcAft>
                <a:spcPts val="100"/>
              </a:spcAft>
            </a:pPr>
            <a:r>
              <a:rPr lang="en-US" sz="800" dirty="0"/>
              <a:t>  </a:t>
            </a:r>
            <a:r>
              <a:rPr lang="en-US" sz="800" b="1" dirty="0"/>
              <a:t>let</a:t>
            </a:r>
            <a:r>
              <a:rPr lang="en-US" sz="800" dirty="0"/>
              <a:t> anagram1 </a:t>
            </a:r>
            <a:r>
              <a:rPr lang="en-US" sz="800" b="1" dirty="0"/>
              <a:t>=</a:t>
            </a:r>
            <a:r>
              <a:rPr lang="en-US" sz="800" dirty="0"/>
              <a:t> </a:t>
            </a:r>
            <a:r>
              <a:rPr lang="en-US" sz="800" dirty="0" err="1"/>
              <a:t>toCharArray</a:t>
            </a:r>
            <a:r>
              <a:rPr lang="en-US" sz="800" dirty="0"/>
              <a:t> "eleven plus two"</a:t>
            </a:r>
          </a:p>
          <a:p>
            <a:pPr>
              <a:spcAft>
                <a:spcPts val="100"/>
              </a:spcAft>
            </a:pPr>
            <a:r>
              <a:rPr lang="en-US" sz="800" dirty="0"/>
              <a:t>  </a:t>
            </a:r>
            <a:r>
              <a:rPr lang="en-US" sz="800" b="1" dirty="0"/>
              <a:t>let</a:t>
            </a:r>
            <a:r>
              <a:rPr lang="en-US" sz="800" dirty="0"/>
              <a:t> anagram2 </a:t>
            </a:r>
            <a:r>
              <a:rPr lang="en-US" sz="800" b="1" dirty="0"/>
              <a:t>=</a:t>
            </a:r>
            <a:r>
              <a:rPr lang="en-US" sz="800" dirty="0"/>
              <a:t> </a:t>
            </a:r>
            <a:r>
              <a:rPr lang="en-US" sz="800" dirty="0" err="1"/>
              <a:t>toCharArray</a:t>
            </a:r>
            <a:r>
              <a:rPr lang="en-US" sz="800" dirty="0"/>
              <a:t> "twelve plus one"</a:t>
            </a:r>
          </a:p>
          <a:p>
            <a:pPr>
              <a:spcAft>
                <a:spcPts val="100"/>
              </a:spcAft>
            </a:pPr>
            <a:r>
              <a:rPr lang="en-US" sz="800" dirty="0"/>
              <a:t>  </a:t>
            </a:r>
            <a:r>
              <a:rPr lang="en-US" sz="800" b="1" dirty="0"/>
              <a:t>let</a:t>
            </a:r>
            <a:r>
              <a:rPr lang="en-US" sz="800" dirty="0"/>
              <a:t> sortedAnagram1 </a:t>
            </a:r>
            <a:r>
              <a:rPr lang="en-US" sz="800" b="1" dirty="0"/>
              <a:t>=</a:t>
            </a:r>
            <a:r>
              <a:rPr lang="en-US" sz="800" dirty="0"/>
              <a:t> quicksort (</a:t>
            </a:r>
            <a:r>
              <a:rPr lang="en-US" sz="800" dirty="0" err="1"/>
              <a:t>S.fromFoldable</a:t>
            </a:r>
            <a:r>
              <a:rPr lang="en-US" sz="800" dirty="0"/>
              <a:t> anagram1)</a:t>
            </a:r>
          </a:p>
          <a:p>
            <a:pPr>
              <a:spcAft>
                <a:spcPts val="100"/>
              </a:spcAft>
            </a:pPr>
            <a:r>
              <a:rPr lang="en-US" sz="800" dirty="0"/>
              <a:t>  </a:t>
            </a:r>
            <a:r>
              <a:rPr lang="en-US" sz="800" b="1" dirty="0"/>
              <a:t>let</a:t>
            </a:r>
            <a:r>
              <a:rPr lang="en-US" sz="800" dirty="0"/>
              <a:t> sortedAnagram2 </a:t>
            </a:r>
            <a:r>
              <a:rPr lang="en-US" sz="800" b="1" dirty="0"/>
              <a:t>=</a:t>
            </a:r>
            <a:r>
              <a:rPr lang="en-US" sz="800" dirty="0"/>
              <a:t> quicksort (</a:t>
            </a:r>
            <a:r>
              <a:rPr lang="en-US" sz="800" dirty="0" err="1"/>
              <a:t>S.fromFoldable</a:t>
            </a:r>
            <a:r>
              <a:rPr lang="en-US" sz="800" dirty="0"/>
              <a:t> anagram2)</a:t>
            </a:r>
          </a:p>
          <a:p>
            <a:pPr>
              <a:spcAft>
                <a:spcPts val="100"/>
              </a:spcAft>
            </a:pPr>
            <a:r>
              <a:rPr lang="en-US" sz="800" dirty="0"/>
              <a:t>  </a:t>
            </a:r>
            <a:r>
              <a:rPr lang="en-US" sz="800" b="1" dirty="0"/>
              <a:t>if</a:t>
            </a:r>
            <a:r>
              <a:rPr lang="en-US" sz="800" dirty="0"/>
              <a:t> sortedAnagram1 == sortedAnagram2 </a:t>
            </a:r>
            <a:r>
              <a:rPr lang="en-US" sz="800" b="1" dirty="0"/>
              <a:t>then</a:t>
            </a:r>
            <a:r>
              <a:rPr lang="en-US" sz="800" dirty="0"/>
              <a:t> </a:t>
            </a:r>
            <a:r>
              <a:rPr lang="en-US" sz="800" dirty="0" err="1"/>
              <a:t>logShow</a:t>
            </a:r>
            <a:r>
              <a:rPr lang="en-US" sz="800" dirty="0"/>
              <a:t> "true" </a:t>
            </a:r>
            <a:r>
              <a:rPr lang="en-US" sz="800" b="1" dirty="0"/>
              <a:t>else</a:t>
            </a:r>
            <a:r>
              <a:rPr lang="en-US" sz="800" dirty="0"/>
              <a:t>  </a:t>
            </a:r>
            <a:r>
              <a:rPr lang="en-US" sz="800" dirty="0" err="1"/>
              <a:t>logShow</a:t>
            </a:r>
            <a:r>
              <a:rPr lang="en-US" sz="800" dirty="0"/>
              <a:t> "false"</a:t>
            </a:r>
          </a:p>
          <a:p>
            <a:pPr>
              <a:spcAft>
                <a:spcPts val="100"/>
              </a:spcAft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spcAft>
                <a:spcPts val="100"/>
              </a:spcAft>
            </a:pPr>
            <a:r>
              <a:rPr lang="en-US" sz="800" dirty="0"/>
              <a:t>quicksort </a:t>
            </a:r>
            <a:r>
              <a:rPr lang="en-US" sz="800" b="1" dirty="0"/>
              <a:t>::</a:t>
            </a:r>
            <a:r>
              <a:rPr lang="en-US" sz="800" dirty="0"/>
              <a:t> </a:t>
            </a:r>
            <a:r>
              <a:rPr lang="en-US" sz="800" dirty="0" err="1"/>
              <a:t>forall</a:t>
            </a:r>
            <a:r>
              <a:rPr lang="en-US" sz="800" dirty="0"/>
              <a:t> a. Ord a </a:t>
            </a:r>
            <a:r>
              <a:rPr lang="en-US" sz="800" b="1" dirty="0"/>
              <a:t>=&gt;</a:t>
            </a:r>
            <a:r>
              <a:rPr lang="en-US" sz="800" dirty="0"/>
              <a:t> List a </a:t>
            </a:r>
            <a:r>
              <a:rPr lang="en-US" sz="800" b="1" dirty="0"/>
              <a:t>-&gt;</a:t>
            </a:r>
            <a:r>
              <a:rPr lang="en-US" sz="800" dirty="0"/>
              <a:t> List a</a:t>
            </a:r>
          </a:p>
          <a:p>
            <a:pPr>
              <a:spcAft>
                <a:spcPts val="100"/>
              </a:spcAft>
            </a:pPr>
            <a:r>
              <a:rPr lang="en-US" sz="800" dirty="0"/>
              <a:t>quicksort Nil </a:t>
            </a:r>
            <a:r>
              <a:rPr lang="en-US" sz="800" b="1" dirty="0"/>
              <a:t>=</a:t>
            </a:r>
            <a:r>
              <a:rPr lang="en-US" sz="800" dirty="0"/>
              <a:t> Nil</a:t>
            </a:r>
          </a:p>
          <a:p>
            <a:pPr>
              <a:spcAft>
                <a:spcPts val="100"/>
              </a:spcAft>
            </a:pPr>
            <a:r>
              <a:rPr lang="en-US" sz="800" dirty="0"/>
              <a:t>quicksort (</a:t>
            </a:r>
            <a:r>
              <a:rPr lang="en-US" sz="800" dirty="0" err="1"/>
              <a:t>x:xs</a:t>
            </a:r>
            <a:r>
              <a:rPr lang="en-US" sz="800" dirty="0"/>
              <a:t>) </a:t>
            </a:r>
            <a:r>
              <a:rPr lang="en-US" sz="800" b="1" dirty="0"/>
              <a:t>=</a:t>
            </a:r>
            <a:r>
              <a:rPr lang="en-US" sz="800" dirty="0"/>
              <a:t> (quicksort lesser) `append` (x : quicksort greater)</a:t>
            </a:r>
          </a:p>
          <a:p>
            <a:pPr>
              <a:spcAft>
                <a:spcPts val="100"/>
              </a:spcAft>
            </a:pPr>
            <a:r>
              <a:rPr lang="en-US" sz="800" dirty="0"/>
              <a:t>    </a:t>
            </a:r>
            <a:r>
              <a:rPr lang="en-US" sz="800" b="1" dirty="0"/>
              <a:t>where</a:t>
            </a:r>
            <a:endParaRPr lang="en-US" sz="800" dirty="0"/>
          </a:p>
          <a:p>
            <a:pPr>
              <a:spcAft>
                <a:spcPts val="100"/>
              </a:spcAft>
            </a:pPr>
            <a:r>
              <a:rPr lang="en-US" sz="800" dirty="0"/>
              <a:t>        lesser </a:t>
            </a:r>
            <a:r>
              <a:rPr lang="en-US" sz="800" b="1" dirty="0"/>
              <a:t>=</a:t>
            </a:r>
            <a:r>
              <a:rPr lang="en-US" sz="800" dirty="0"/>
              <a:t> filter (\n </a:t>
            </a:r>
            <a:r>
              <a:rPr lang="en-US" sz="800" b="1" dirty="0"/>
              <a:t>-&gt;</a:t>
            </a:r>
            <a:r>
              <a:rPr lang="en-US" sz="800" dirty="0"/>
              <a:t> n &lt; x) </a:t>
            </a:r>
            <a:r>
              <a:rPr lang="en-US" sz="800" dirty="0" err="1"/>
              <a:t>xs</a:t>
            </a:r>
            <a:endParaRPr lang="en-US" sz="800" dirty="0"/>
          </a:p>
          <a:p>
            <a:pPr>
              <a:spcAft>
                <a:spcPts val="100"/>
              </a:spcAft>
            </a:pPr>
            <a:r>
              <a:rPr lang="en-US" sz="800" dirty="0"/>
              <a:t>        greater </a:t>
            </a:r>
            <a:r>
              <a:rPr lang="en-US" sz="800" b="1" dirty="0"/>
              <a:t>=</a:t>
            </a:r>
            <a:r>
              <a:rPr lang="en-US" sz="800" dirty="0"/>
              <a:t> filter (\n </a:t>
            </a:r>
            <a:r>
              <a:rPr lang="en-US" sz="800" b="1" dirty="0"/>
              <a:t>-&gt;</a:t>
            </a:r>
            <a:r>
              <a:rPr lang="en-US" sz="800" dirty="0"/>
              <a:t> n &gt;= x) </a:t>
            </a:r>
            <a:r>
              <a:rPr lang="en-US" sz="800" dirty="0" err="1"/>
              <a:t>xs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677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#4: Binary Search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#5: </a:t>
            </a:r>
            <a:r>
              <a:rPr lang="en-US" dirty="0" err="1" smtClean="0"/>
              <a:t>Fibannaci</a:t>
            </a:r>
            <a:r>
              <a:rPr lang="en-US" dirty="0" smtClean="0"/>
              <a:t> sequence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0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Effects with Monads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`do` notation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and the </a:t>
            </a:r>
            <a:r>
              <a:rPr lang="en-US" b="1" dirty="0"/>
              <a:t>type</a:t>
            </a:r>
            <a:r>
              <a:rPr lang="en-US" dirty="0"/>
              <a:t> Maybe&lt;T&gt; = 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Flow and Maybe &amp; Any Types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 in JavaScript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5500" cy="37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monad.js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Douglas Crockford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2016-01-27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Public Domain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MONAD function is a macroid that produces monad constructor functions.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 can take an optional modifier function, which is a function that is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allowed to modify new monads at the end of the construction processes.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constructor (sometimes called 'unit' or 'return' in some mythologies)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comes with three methods, lift, lift_value, and method, all of which can add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methods and properties to the monad's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has a 'bind' method that takes a function that receives a value 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 usually expected to return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identity = MONAD();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identity("Hello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20350" y="293550"/>
            <a:ext cx="4812000" cy="45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ajax = MONAD()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.lift('alert', alert);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ajax("Hello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monad.alert();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maybe = MONAD(function (monad, value)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if (value === null || value === undefined)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monad.is_null = true;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monad.bind = function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    return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return null;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return value;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});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maybe(null);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    // Nothing happens.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/*jslint this */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 strict'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unit constructor has a monad prototype. The prototype will contain an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is_monad property for classification, as well as all inheritable methods.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prototype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QvVio4i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00" y="24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430752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Shout out to Carlo Flores, 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91450"/>
            <a:ext cx="4002300" cy="437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call to MONAD will produce a new unit constructor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Construct a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(prototype);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 some mythologies 'bind' is called 'pipe' or '&gt;&gt;='.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bind method will deliver the unit's value parameter to a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bind takes a function and an optional array of arguments. It calls that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function passing the monad's value and bind's optional array of args.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With ES6, this horrible return statement can be replaced with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return func(value, ...args);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[value].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(args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28775" y="191450"/>
            <a:ext cx="44034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18100" y="76575"/>
            <a:ext cx="43143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MONAD's modifier parameter is a function, then call it, passing the monad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the value.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modifier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'function'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value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(monad, value);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the shiny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lift_value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This can be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used for ajax methods that return values other than monads.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If the value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returned by the func is not a monad, then make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Functors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Applicative Functors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Monoid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“Pure</a:t>
            </a:r>
            <a:r>
              <a:rPr lang="en-US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Functional Programming?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89" y="1162276"/>
            <a:ext cx="2183402" cy="354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5" y="1615856"/>
            <a:ext cx="4984925" cy="734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5" y="2795696"/>
            <a:ext cx="4984925" cy="14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52" y="1152475"/>
            <a:ext cx="279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Functional vs Functional vs Imperative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28093" cy="3416400"/>
          </a:xfrm>
        </p:spPr>
        <p:txBody>
          <a:bodyPr/>
          <a:lstStyle/>
          <a:p>
            <a:r>
              <a:rPr lang="en-US" dirty="0"/>
              <a:t>(define (factorial n)(define (</a:t>
            </a:r>
            <a:r>
              <a:rPr lang="en-US" dirty="0" err="1"/>
              <a:t>iter</a:t>
            </a:r>
            <a:r>
              <a:rPr lang="en-US" dirty="0"/>
              <a:t> product counter)(if (&gt; counter n)product(</a:t>
            </a:r>
            <a:r>
              <a:rPr lang="en-US" dirty="0" err="1"/>
              <a:t>iter</a:t>
            </a:r>
            <a:r>
              <a:rPr lang="en-US" dirty="0"/>
              <a:t> (* counter product)(+ </a:t>
            </a:r>
            <a:r>
              <a:rPr lang="en-US" dirty="0" smtClean="0"/>
              <a:t>counter </a:t>
            </a:r>
            <a:r>
              <a:rPr lang="en-US" dirty="0"/>
              <a:t>1))))(</a:t>
            </a:r>
            <a:r>
              <a:rPr lang="en-US" dirty="0" err="1"/>
              <a:t>iter</a:t>
            </a:r>
            <a:r>
              <a:rPr lang="en-US" dirty="0"/>
              <a:t> 1 1</a:t>
            </a:r>
            <a:r>
              <a:rPr lang="en-US" dirty="0" smtClean="0"/>
              <a:t>))</a:t>
            </a:r>
          </a:p>
          <a:p>
            <a:r>
              <a:rPr lang="en-US" dirty="0" smtClean="0"/>
              <a:t>Here </a:t>
            </a:r>
            <a:r>
              <a:rPr lang="en-US" dirty="0"/>
              <a:t>successive evaluations of the same expression yield different values. This behavior arises </a:t>
            </a:r>
            <a:r>
              <a:rPr lang="en-US" dirty="0" err="1"/>
              <a:t>fromthe</a:t>
            </a:r>
            <a:r>
              <a:rPr lang="en-US" dirty="0"/>
              <a:t> fact that the execution of assignment statements (in this case, assignments to the </a:t>
            </a:r>
            <a:r>
              <a:rPr lang="en-US" dirty="0" err="1"/>
              <a:t>variablebalance</a:t>
            </a:r>
            <a:r>
              <a:rPr lang="en-US" dirty="0"/>
              <a:t>) delineates moments in time when values change. The result of evaluating an </a:t>
            </a:r>
            <a:r>
              <a:rPr lang="en-US" dirty="0" err="1"/>
              <a:t>expressiondepends</a:t>
            </a:r>
            <a:r>
              <a:rPr lang="en-US" dirty="0"/>
              <a:t> not only on the expression itself, but also on whether the evaluation occurs before or </a:t>
            </a:r>
            <a:r>
              <a:rPr lang="en-US" dirty="0" err="1"/>
              <a:t>afterthese</a:t>
            </a:r>
            <a:r>
              <a:rPr lang="en-US" dirty="0"/>
              <a:t> moments. Building models in terms of computational objects with local state forces us </a:t>
            </a:r>
            <a:r>
              <a:rPr lang="en-US" dirty="0" err="1"/>
              <a:t>toconfront</a:t>
            </a:r>
            <a:r>
              <a:rPr lang="en-US" dirty="0"/>
              <a:t> time as an essential concept in programming.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4049" y="1304818"/>
            <a:ext cx="44795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(define (factorial n)(let ((product 1)(counter 1))(define (</a:t>
            </a:r>
            <a:r>
              <a:rPr lang="en-US" dirty="0" err="1"/>
              <a:t>iter</a:t>
            </a:r>
            <a:r>
              <a:rPr lang="en-US" dirty="0"/>
              <a:t>)(if (&gt; counter n)product(begin (set! product (* counter product))(set! counter (+ counter 1))(</a:t>
            </a:r>
            <a:r>
              <a:rPr lang="en-US" dirty="0" err="1"/>
              <a:t>iter</a:t>
            </a:r>
            <a:r>
              <a:rPr lang="en-US" dirty="0"/>
              <a:t>))))(</a:t>
            </a:r>
            <a:r>
              <a:rPr lang="en-US" dirty="0" err="1"/>
              <a:t>iter</a:t>
            </a:r>
            <a:r>
              <a:rPr lang="en-US" dirty="0" smtClean="0"/>
              <a:t>)))</a:t>
            </a:r>
          </a:p>
          <a:p>
            <a:endParaRPr lang="en-US" dirty="0" smtClean="0"/>
          </a:p>
          <a:p>
            <a:r>
              <a:rPr lang="en-US" dirty="0" smtClean="0"/>
              <a:t>Function factorial(n) {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product = 1;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counter = 1;</a:t>
            </a:r>
          </a:p>
          <a:p>
            <a:r>
              <a:rPr lang="en-US" dirty="0" smtClean="0"/>
              <a:t>While(counter &gt; n) {</a:t>
            </a:r>
          </a:p>
          <a:p>
            <a:r>
              <a:rPr lang="en-US" dirty="0"/>
              <a:t> </a:t>
            </a:r>
            <a:r>
              <a:rPr lang="en-US" dirty="0" smtClean="0"/>
              <a:t>  product = product * counter;</a:t>
            </a:r>
          </a:p>
          <a:p>
            <a:r>
              <a:rPr lang="en-US" dirty="0"/>
              <a:t> </a:t>
            </a:r>
            <a:r>
              <a:rPr lang="en-US" dirty="0" smtClean="0"/>
              <a:t>  counter = counter + 1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n;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(set! counter (+ counter 1))(set! product (* counter product))</a:t>
            </a:r>
          </a:p>
        </p:txBody>
      </p:sp>
    </p:spTree>
    <p:extLst>
      <p:ext uri="{BB962C8B-B14F-4D97-AF65-F5344CB8AC3E}">
        <p14:creationId xmlns:p14="http://schemas.microsoft.com/office/powerpoint/2010/main" val="1560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 is not Purely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2945209" cy="3416400"/>
          </a:xfrm>
        </p:spPr>
        <p:txBody>
          <a:bodyPr/>
          <a:lstStyle/>
          <a:p>
            <a:r>
              <a:rPr lang="en-US" dirty="0" err="1"/>
              <a:t>xs.map</a:t>
            </a:r>
            <a:r>
              <a:rPr lang="en-US" dirty="0"/>
              <a:t>(first).map(second) → </a:t>
            </a:r>
            <a:r>
              <a:rPr lang="en-US" dirty="0" err="1"/>
              <a:t>x.map</a:t>
            </a:r>
            <a:r>
              <a:rPr lang="en-US" dirty="0"/>
              <a:t>(function(x){ return second(first(x)); </a:t>
            </a:r>
            <a:r>
              <a:rPr lang="en-US" dirty="0" smtClean="0"/>
              <a:t>})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`mod` state;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1294" y="1119883"/>
            <a:ext cx="54110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function </a:t>
            </a:r>
            <a:r>
              <a:rPr lang="en-US" dirty="0"/>
              <a:t>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function </a:t>
            </a:r>
            <a:r>
              <a:rPr lang="en-US" dirty="0"/>
              <a:t>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[1,2,3,4].map(first).map(second)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1, 3, 6, 0]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function </a:t>
            </a:r>
            <a:r>
              <a:rPr lang="en-US" dirty="0"/>
              <a:t>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function </a:t>
            </a:r>
            <a:r>
              <a:rPr lang="en-US" dirty="0"/>
              <a:t>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1,2,3,4].map(function(x){ return second(first(x)); </a:t>
            </a:r>
            <a:r>
              <a:rPr lang="en-US" dirty="0" smtClean="0"/>
              <a:t>})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0, 0, 0, 0]</a:t>
            </a:r>
          </a:p>
        </p:txBody>
      </p:sp>
    </p:spTree>
    <p:extLst>
      <p:ext uri="{BB962C8B-B14F-4D97-AF65-F5344CB8AC3E}">
        <p14:creationId xmlns:p14="http://schemas.microsoft.com/office/powerpoint/2010/main" val="2195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PureScript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#1: </a:t>
            </a:r>
            <a:r>
              <a:rPr lang="en-US" dirty="0" err="1" smtClean="0"/>
              <a:t>FizzBuzz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b="1" dirty="0"/>
              <a:t>module</a:t>
            </a:r>
            <a:r>
              <a:rPr lang="en-US" sz="1000" dirty="0"/>
              <a:t> </a:t>
            </a:r>
            <a:r>
              <a:rPr lang="en-US" sz="1000" b="1" dirty="0"/>
              <a:t>Main</a:t>
            </a:r>
            <a:r>
              <a:rPr lang="en-US" sz="1000" dirty="0"/>
              <a:t> </a:t>
            </a:r>
            <a:r>
              <a:rPr lang="en-US" sz="1000" b="1" dirty="0"/>
              <a:t>where</a:t>
            </a:r>
            <a:endParaRPr lang="en-US" sz="1000" dirty="0"/>
          </a:p>
          <a:p>
            <a:pPr>
              <a:lnSpc>
                <a:spcPct val="100000"/>
              </a:lnSpc>
              <a:spcAft>
                <a:spcPts val="200"/>
              </a:spcAft>
            </a:pPr>
            <a:endParaRPr lang="en-US" sz="1000" dirty="0"/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b="1" dirty="0"/>
              <a:t>import</a:t>
            </a:r>
            <a:r>
              <a:rPr lang="en-US" sz="1000" dirty="0"/>
              <a:t> </a:t>
            </a:r>
            <a:r>
              <a:rPr lang="en-US" sz="1000" b="1" dirty="0"/>
              <a:t>Prelude</a:t>
            </a:r>
            <a:endParaRPr lang="en-US" sz="1000" dirty="0"/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b="1" dirty="0"/>
              <a:t>import</a:t>
            </a:r>
            <a:r>
              <a:rPr lang="en-US" sz="1000" dirty="0"/>
              <a:t> </a:t>
            </a:r>
            <a:r>
              <a:rPr lang="en-US" sz="1000" b="1" dirty="0" err="1"/>
              <a:t>Control.Monad.Eff.Console</a:t>
            </a:r>
            <a:r>
              <a:rPr lang="en-US" sz="1000" dirty="0"/>
              <a:t> (log)</a:t>
            </a:r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b="1" dirty="0"/>
              <a:t>import</a:t>
            </a:r>
            <a:r>
              <a:rPr lang="en-US" sz="1000" dirty="0"/>
              <a:t> </a:t>
            </a:r>
            <a:r>
              <a:rPr lang="en-US" sz="1000" b="1" dirty="0" err="1"/>
              <a:t>Data.Array</a:t>
            </a:r>
            <a:r>
              <a:rPr lang="en-US" sz="1000" dirty="0"/>
              <a:t> ((..))</a:t>
            </a:r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b="1" dirty="0"/>
              <a:t>import</a:t>
            </a:r>
            <a:r>
              <a:rPr lang="en-US" sz="1000" dirty="0"/>
              <a:t> </a:t>
            </a:r>
            <a:r>
              <a:rPr lang="en-US" sz="1000" b="1" dirty="0" err="1"/>
              <a:t>Data.Traversable</a:t>
            </a:r>
            <a:r>
              <a:rPr lang="en-US" sz="1000" dirty="0"/>
              <a:t> (traverse</a:t>
            </a:r>
            <a:r>
              <a:rPr lang="en-US" sz="1000" dirty="0" smtClean="0"/>
              <a:t>)</a:t>
            </a:r>
          </a:p>
          <a:p>
            <a:pPr>
              <a:lnSpc>
                <a:spcPct val="100000"/>
              </a:lnSpc>
              <a:spcAft>
                <a:spcPts val="200"/>
              </a:spcAft>
            </a:pPr>
            <a:endParaRPr lang="en-US" sz="1000" dirty="0"/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dirty="0" err="1"/>
              <a:t>fizzBuzz</a:t>
            </a:r>
            <a:r>
              <a:rPr lang="en-US" sz="1000" dirty="0"/>
              <a:t> </a:t>
            </a:r>
            <a:r>
              <a:rPr lang="en-US" sz="1000" b="1" dirty="0"/>
              <a:t>::</a:t>
            </a:r>
            <a:r>
              <a:rPr lang="en-US" sz="1000" dirty="0"/>
              <a:t>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b="1" dirty="0"/>
              <a:t>-&gt;</a:t>
            </a:r>
            <a:r>
              <a:rPr lang="en-US" sz="1000" dirty="0"/>
              <a:t> String</a:t>
            </a:r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dirty="0" err="1"/>
              <a:t>fizzBuzz</a:t>
            </a:r>
            <a:r>
              <a:rPr lang="en-US" sz="1000" dirty="0"/>
              <a:t> n </a:t>
            </a:r>
            <a:r>
              <a:rPr lang="en-US" sz="1000" b="1" dirty="0"/>
              <a:t>=</a:t>
            </a:r>
            <a:r>
              <a:rPr lang="en-US" sz="1000" dirty="0"/>
              <a:t> show n &lt;&gt; " " &lt;&gt; part "fizz" 3 &lt;&gt; part "buzz" 5</a:t>
            </a:r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dirty="0"/>
              <a:t>  </a:t>
            </a:r>
            <a:r>
              <a:rPr lang="en-US" sz="1000" b="1" dirty="0"/>
              <a:t>where</a:t>
            </a:r>
            <a:endParaRPr lang="en-US" sz="1000" dirty="0"/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dirty="0"/>
              <a:t>    part s m | n `mod` m == 0 </a:t>
            </a:r>
            <a:r>
              <a:rPr lang="en-US" sz="1000" b="1" dirty="0"/>
              <a:t>=</a:t>
            </a:r>
            <a:r>
              <a:rPr lang="en-US" sz="1000" dirty="0"/>
              <a:t> s</a:t>
            </a:r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dirty="0"/>
              <a:t>             </a:t>
            </a:r>
            <a:r>
              <a:rPr lang="en-US" sz="1000" dirty="0" smtClean="0"/>
              <a:t>     | </a:t>
            </a:r>
            <a:r>
              <a:rPr lang="en-US" sz="1000" dirty="0"/>
              <a:t>otherwise </a:t>
            </a:r>
            <a:r>
              <a:rPr lang="en-US" sz="1000" b="1" dirty="0"/>
              <a:t>=</a:t>
            </a:r>
            <a:r>
              <a:rPr lang="en-US" sz="1000" dirty="0"/>
              <a:t> ""</a:t>
            </a:r>
          </a:p>
          <a:p>
            <a:pPr>
              <a:lnSpc>
                <a:spcPct val="100000"/>
              </a:lnSpc>
              <a:spcAft>
                <a:spcPts val="200"/>
              </a:spcAft>
            </a:pPr>
            <a:endParaRPr lang="en-US" sz="1000" dirty="0"/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dirty="0"/>
              <a:t>main </a:t>
            </a:r>
            <a:r>
              <a:rPr lang="en-US" sz="1000" b="1" dirty="0"/>
              <a:t>=</a:t>
            </a:r>
            <a:r>
              <a:rPr lang="en-US" sz="1000" dirty="0"/>
              <a:t> render =&lt;&lt; </a:t>
            </a:r>
            <a:r>
              <a:rPr lang="en-US" sz="1000" dirty="0" err="1"/>
              <a:t>withConsole</a:t>
            </a:r>
            <a:r>
              <a:rPr lang="en-US" sz="1000" dirty="0"/>
              <a:t> </a:t>
            </a:r>
            <a:r>
              <a:rPr lang="en-US" sz="1000" b="1" dirty="0"/>
              <a:t>do</a:t>
            </a:r>
            <a:endParaRPr lang="en-US" sz="1000" dirty="0"/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sz="1000" dirty="0"/>
              <a:t>  traverse (log &lt;&lt;&lt; </a:t>
            </a:r>
            <a:r>
              <a:rPr lang="en-US" sz="1000" dirty="0" err="1"/>
              <a:t>fizzBuzz</a:t>
            </a:r>
            <a:r>
              <a:rPr lang="en-US" sz="1000" dirty="0"/>
              <a:t>) (1 .. 100</a:t>
            </a:r>
            <a:r>
              <a:rPr lang="en-US" sz="1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3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#2: </a:t>
            </a:r>
            <a:r>
              <a:rPr lang="en-US" dirty="0" smtClean="0"/>
              <a:t>is a Palindrome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"/>
              </a:spcAft>
            </a:pPr>
            <a:r>
              <a:rPr lang="en-US" dirty="0"/>
              <a:t>import </a:t>
            </a:r>
            <a:r>
              <a:rPr lang="en-US" dirty="0" smtClean="0"/>
              <a:t>Prelude</a:t>
            </a:r>
          </a:p>
          <a:p>
            <a:pPr>
              <a:spcAft>
                <a:spcPts val="100"/>
              </a:spcAft>
            </a:pPr>
            <a:r>
              <a:rPr lang="en-US" dirty="0" smtClean="0"/>
              <a:t>import </a:t>
            </a:r>
            <a:r>
              <a:rPr lang="en-US" dirty="0" err="1"/>
              <a:t>Control.Monad.Eff.Console</a:t>
            </a:r>
            <a:r>
              <a:rPr lang="en-US" dirty="0"/>
              <a:t> (log</a:t>
            </a:r>
            <a:r>
              <a:rPr lang="en-US" dirty="0" smtClean="0"/>
              <a:t>)</a:t>
            </a:r>
          </a:p>
          <a:p>
            <a:pPr>
              <a:spcAft>
                <a:spcPts val="100"/>
              </a:spcAft>
            </a:pPr>
            <a:r>
              <a:rPr lang="en-US" dirty="0" smtClean="0"/>
              <a:t>import </a:t>
            </a:r>
            <a:r>
              <a:rPr lang="en-US" dirty="0" err="1"/>
              <a:t>Data.Array</a:t>
            </a:r>
            <a:r>
              <a:rPr lang="en-US" dirty="0"/>
              <a:t> </a:t>
            </a:r>
            <a:r>
              <a:rPr lang="en-US" dirty="0" smtClean="0"/>
              <a:t>((..))</a:t>
            </a:r>
          </a:p>
          <a:p>
            <a:pPr>
              <a:spcAft>
                <a:spcPts val="100"/>
              </a:spcAft>
            </a:pPr>
            <a:r>
              <a:rPr lang="en-US" dirty="0" smtClean="0"/>
              <a:t>import </a:t>
            </a:r>
            <a:r>
              <a:rPr lang="en-US" dirty="0" err="1"/>
              <a:t>Data.Traversable</a:t>
            </a:r>
            <a:r>
              <a:rPr lang="en-US" dirty="0"/>
              <a:t> (traverse</a:t>
            </a:r>
            <a:r>
              <a:rPr lang="en-US" dirty="0" smtClean="0"/>
              <a:t>)</a:t>
            </a:r>
          </a:p>
          <a:p>
            <a:pPr>
              <a:spcAft>
                <a:spcPts val="100"/>
              </a:spcAft>
            </a:pPr>
            <a:r>
              <a:rPr lang="en-US" dirty="0" smtClean="0"/>
              <a:t>import </a:t>
            </a:r>
            <a:r>
              <a:rPr lang="en-US" dirty="0" err="1" smtClean="0"/>
              <a:t>TryPureScript</a:t>
            </a:r>
            <a:endParaRPr lang="en-US" dirty="0" smtClean="0"/>
          </a:p>
          <a:p>
            <a:pPr>
              <a:spcAft>
                <a:spcPts val="100"/>
              </a:spcAft>
            </a:pPr>
            <a:r>
              <a:rPr lang="en-US" dirty="0" smtClean="0"/>
              <a:t>import </a:t>
            </a:r>
            <a:r>
              <a:rPr lang="en-US" dirty="0" err="1"/>
              <a:t>Data.String</a:t>
            </a:r>
            <a:r>
              <a:rPr lang="en-US" dirty="0"/>
              <a:t> (length)</a:t>
            </a:r>
            <a:endParaRPr lang="en-US" dirty="0" smtClean="0"/>
          </a:p>
          <a:p>
            <a:pPr>
              <a:spcAft>
                <a:spcPts val="100"/>
              </a:spcAft>
            </a:pPr>
            <a:endParaRPr lang="en-US" dirty="0"/>
          </a:p>
          <a:p>
            <a:pPr>
              <a:spcAft>
                <a:spcPts val="100"/>
              </a:spcAft>
            </a:pPr>
            <a:r>
              <a:rPr lang="en-US" dirty="0" err="1" smtClean="0"/>
              <a:t>isPalindrome</a:t>
            </a:r>
            <a:r>
              <a:rPr lang="en-US" dirty="0" smtClean="0"/>
              <a:t> </a:t>
            </a:r>
            <a:r>
              <a:rPr lang="en-US" dirty="0"/>
              <a:t>:: String -&gt; </a:t>
            </a:r>
            <a:r>
              <a:rPr lang="en-US" dirty="0" smtClean="0"/>
              <a:t>Boolean</a:t>
            </a:r>
          </a:p>
          <a:p>
            <a:pPr>
              <a:spcAft>
                <a:spcPts val="100"/>
              </a:spcAft>
            </a:pPr>
            <a:r>
              <a:rPr lang="en-US" dirty="0" err="1" smtClean="0"/>
              <a:t>isPalindrome</a:t>
            </a:r>
            <a:r>
              <a:rPr lang="en-US" dirty="0" smtClean="0"/>
              <a:t> </a:t>
            </a:r>
            <a:r>
              <a:rPr lang="en-US" dirty="0"/>
              <a:t>x | length x &lt;= 1 = true               </a:t>
            </a:r>
            <a:endParaRPr lang="en-US" dirty="0" smtClean="0"/>
          </a:p>
          <a:p>
            <a:pPr>
              <a:spcAft>
                <a:spcPts val="100"/>
              </a:spcAft>
            </a:pPr>
            <a:r>
              <a:rPr lang="en-US" dirty="0"/>
              <a:t> </a:t>
            </a:r>
            <a:r>
              <a:rPr lang="en-US" dirty="0" smtClean="0"/>
              <a:t>                        | </a:t>
            </a:r>
            <a:r>
              <a:rPr lang="en-US" dirty="0"/>
              <a:t>head x == last x = </a:t>
            </a:r>
            <a:r>
              <a:rPr lang="en-US" dirty="0" err="1"/>
              <a:t>isPalindrome</a:t>
            </a:r>
            <a:r>
              <a:rPr lang="en-US" dirty="0"/>
              <a:t> . tail . </a:t>
            </a:r>
            <a:r>
              <a:rPr lang="en-US" dirty="0" err="1"/>
              <a:t>init</a:t>
            </a:r>
            <a:r>
              <a:rPr lang="en-US" dirty="0"/>
              <a:t> x               </a:t>
            </a:r>
            <a:endParaRPr lang="en-US" dirty="0" smtClean="0"/>
          </a:p>
          <a:p>
            <a:pPr>
              <a:spcAft>
                <a:spcPts val="100"/>
              </a:spcAft>
            </a:pPr>
            <a:r>
              <a:rPr lang="en-US" dirty="0"/>
              <a:t> </a:t>
            </a:r>
            <a:r>
              <a:rPr lang="en-US" dirty="0" smtClean="0"/>
              <a:t>                        | </a:t>
            </a:r>
            <a:r>
              <a:rPr lang="en-US" dirty="0"/>
              <a:t>otherwise 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259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10119</TotalTime>
  <Words>671</Words>
  <Application>Microsoft Macintosh PowerPoint</Application>
  <PresentationFormat>On-screen Show (16:9)</PresentationFormat>
  <Paragraphs>221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Proxima Nova</vt:lpstr>
      <vt:lpstr>Wingdings</vt:lpstr>
      <vt:lpstr>Arial</vt:lpstr>
      <vt:lpstr>spearmint</vt:lpstr>
      <vt:lpstr>       PureScript</vt:lpstr>
      <vt:lpstr>PowerPoint Presentation</vt:lpstr>
      <vt:lpstr>What is “Pure” Functional Programming?</vt:lpstr>
      <vt:lpstr>Function Composition</vt:lpstr>
      <vt:lpstr>Pure Functional vs Functional vs Imperative</vt:lpstr>
      <vt:lpstr>Why JavaScript is not Purely Functional</vt:lpstr>
      <vt:lpstr>Introducing PureScript</vt:lpstr>
      <vt:lpstr>Example #1: FizzBuzz</vt:lpstr>
      <vt:lpstr>Example #2: is a Palindrome</vt:lpstr>
      <vt:lpstr>Example #3: is a Anagram</vt:lpstr>
      <vt:lpstr>Example #4: Binary Search Tree</vt:lpstr>
      <vt:lpstr>Example #5: Fibannaci sequence</vt:lpstr>
      <vt:lpstr>TypeClasses</vt:lpstr>
      <vt:lpstr>Controlling Effects with Monads</vt:lpstr>
      <vt:lpstr>Applicative Functors </vt:lpstr>
      <vt:lpstr>`do` notation</vt:lpstr>
      <vt:lpstr>TypeScript and the type Maybe&lt;T&gt; = T</vt:lpstr>
      <vt:lpstr>Facebook Flow and Maybe &amp; Any Types </vt:lpstr>
      <vt:lpstr>Monads in JavaScript</vt:lpstr>
      <vt:lpstr>PowerPoint Presentation</vt:lpstr>
      <vt:lpstr>PowerPoint Presentation</vt:lpstr>
      <vt:lpstr>Functors</vt:lpstr>
      <vt:lpstr>Applicative Functors</vt:lpstr>
      <vt:lpstr>Monoid</vt:lpstr>
      <vt:lpstr>Monads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PureScript</dc:title>
  <cp:lastModifiedBy>Sean Westfall</cp:lastModifiedBy>
  <cp:revision>24</cp:revision>
  <dcterms:modified xsi:type="dcterms:W3CDTF">2017-11-30T09:56:09Z</dcterms:modified>
</cp:coreProperties>
</file>