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Purely Functional Coding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6" y="227942"/>
            <a:ext cx="2830673" cy="45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78" y="445025"/>
            <a:ext cx="279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counter 1))))(</a:t>
            </a:r>
            <a:r>
              <a:rPr lang="en-US" dirty="0" err="1"/>
              <a:t>iter</a:t>
            </a:r>
            <a:r>
              <a:rPr lang="en-US" dirty="0"/>
              <a:t> 1 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`do`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349</Words>
  <Application>Microsoft Macintosh PowerPoint</Application>
  <PresentationFormat>On-screen Show (16:9)</PresentationFormat>
  <Paragraphs>150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Proxima Nova</vt:lpstr>
      <vt:lpstr>Consolas</vt:lpstr>
      <vt:lpstr>Wingdings</vt:lpstr>
      <vt:lpstr>Arial</vt:lpstr>
      <vt:lpstr>spearmint</vt:lpstr>
      <vt:lpstr>       PureScript</vt:lpstr>
      <vt:lpstr>PowerPoint Presentation</vt:lpstr>
      <vt:lpstr>PowerPoint Presentation</vt:lpstr>
      <vt:lpstr>PowerPoint Presentation</vt:lpstr>
      <vt:lpstr>Why JavaScript is not Purely Functional</vt:lpstr>
      <vt:lpstr>Imperative vs Functional</vt:lpstr>
      <vt:lpstr>Applicative Functors </vt:lpstr>
      <vt:lpstr>`do` notation</vt:lpstr>
      <vt:lpstr>Monads in JavaScript</vt:lpstr>
      <vt:lpstr>PowerPoint Presentation</vt:lpstr>
      <vt:lpstr>PowerPoint Presentation</vt:lpstr>
      <vt:lpstr>What is Purely Functional Coding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4</cp:revision>
  <dcterms:modified xsi:type="dcterms:W3CDTF">2017-10-22T06:00:19Z</dcterms:modified>
</cp:coreProperties>
</file>