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67" r:id="rId4"/>
    <p:sldId id="268" r:id="rId5"/>
    <p:sldId id="270" r:id="rId6"/>
    <p:sldId id="269" r:id="rId7"/>
    <p:sldId id="274" r:id="rId8"/>
    <p:sldId id="273" r:id="rId9"/>
    <p:sldId id="271" r:id="rId10"/>
    <p:sldId id="272" r:id="rId11"/>
    <p:sldId id="275" r:id="rId12"/>
    <p:sldId id="276" r:id="rId13"/>
    <p:sldId id="258" r:id="rId14"/>
    <p:sldId id="259" r:id="rId15"/>
    <p:sldId id="260" r:id="rId16"/>
    <p:sldId id="262" r:id="rId17"/>
    <p:sldId id="263" r:id="rId18"/>
    <p:sldId id="264" r:id="rId19"/>
    <p:sldId id="265" r:id="rId20"/>
    <p:sldId id="266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124" d="100"/>
          <a:sy n="124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14000" b="1"/>
            </a:lvl1pPr>
            <a:lvl2pPr lvl="1" algn="ctr">
              <a:spcBef>
                <a:spcPts val="0"/>
              </a:spcBef>
              <a:buSzPct val="100000"/>
              <a:defRPr sz="14000" b="1"/>
            </a:lvl2pPr>
            <a:lvl3pPr lvl="2" algn="ctr">
              <a:spcBef>
                <a:spcPts val="0"/>
              </a:spcBef>
              <a:buSzPct val="100000"/>
              <a:defRPr sz="14000" b="1"/>
            </a:lvl3pPr>
            <a:lvl4pPr lvl="3" algn="ctr">
              <a:spcBef>
                <a:spcPts val="0"/>
              </a:spcBef>
              <a:buSzPct val="100000"/>
              <a:defRPr sz="14000" b="1"/>
            </a:lvl4pPr>
            <a:lvl5pPr lvl="4" algn="ctr">
              <a:spcBef>
                <a:spcPts val="0"/>
              </a:spcBef>
              <a:buSzPct val="100000"/>
              <a:defRPr sz="14000" b="1"/>
            </a:lvl5pPr>
            <a:lvl6pPr lvl="5" algn="ctr">
              <a:spcBef>
                <a:spcPts val="0"/>
              </a:spcBef>
              <a:buSzPct val="100000"/>
              <a:defRPr sz="14000" b="1"/>
            </a:lvl6pPr>
            <a:lvl7pPr lvl="6" algn="ctr">
              <a:spcBef>
                <a:spcPts val="0"/>
              </a:spcBef>
              <a:buSzPct val="100000"/>
              <a:defRPr sz="14000" b="1"/>
            </a:lvl7pPr>
            <a:lvl8pPr lvl="7" algn="ctr">
              <a:spcBef>
                <a:spcPts val="0"/>
              </a:spcBef>
              <a:buSzPct val="100000"/>
              <a:defRPr sz="14000" b="1"/>
            </a:lvl8pPr>
            <a:lvl9pPr lvl="8" algn="ctr">
              <a:spcBef>
                <a:spcPts val="0"/>
              </a:spcBef>
              <a:buSzPct val="100000"/>
              <a:defRPr sz="14000" b="1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hape 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 lang="en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       </a:t>
            </a:r>
            <a:r>
              <a:rPr lang="en" dirty="0" err="1"/>
              <a:t>PureScript</a:t>
            </a:r>
            <a:endParaRPr lang="en" dirty="0"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i="1" dirty="0"/>
              <a:t>Purely</a:t>
            </a:r>
            <a:r>
              <a:rPr lang="en" dirty="0"/>
              <a:t> Functional </a:t>
            </a:r>
            <a:r>
              <a:rPr lang="en" dirty="0" err="1" smtClean="0"/>
              <a:t>Codin</a:t>
            </a:r>
            <a:r>
              <a:rPr lang="en-US" dirty="0" smtClean="0"/>
              <a:t>g</a:t>
            </a:r>
            <a:endParaRPr lang="en" dirty="0"/>
          </a:p>
        </p:txBody>
      </p:sp>
      <p:pic>
        <p:nvPicPr>
          <p:cNvPr id="61" name="Shape 61" descr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2012962"/>
            <a:ext cx="12192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7438950" y="226700"/>
            <a:ext cx="1402800" cy="5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 smtClean="0">
                <a:solidFill>
                  <a:srgbClr val="FFFFFF"/>
                </a:solidFill>
              </a:rPr>
              <a:t>LA </a:t>
            </a:r>
            <a:r>
              <a:rPr lang="en-US" dirty="0" err="1" smtClean="0">
                <a:solidFill>
                  <a:srgbClr val="FFFFFF"/>
                </a:solidFill>
              </a:rPr>
              <a:t>PureScript</a:t>
            </a: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2244013" y="3864282"/>
            <a:ext cx="3924900" cy="1088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Sean </a:t>
            </a:r>
            <a:r>
              <a:rPr lang="en" sz="1800" dirty="0" smtClean="0">
                <a:solidFill>
                  <a:srgbClr val="FFFFFF"/>
                </a:solidFill>
              </a:rPr>
              <a:t>Westfall</a:t>
            </a:r>
            <a:endParaRPr lang="en-US" sz="1800" dirty="0">
              <a:solidFill>
                <a:srgbClr val="FFFFFF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Twitter: @alphonse86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Website: </a:t>
            </a:r>
            <a:r>
              <a:rPr lang="en-US" sz="1800" dirty="0" err="1" smtClean="0">
                <a:solidFill>
                  <a:srgbClr val="FFFFFF"/>
                </a:solidFill>
              </a:rPr>
              <a:t>fieldsofgoldfish.github.com</a:t>
            </a:r>
            <a:endParaRPr lang="en-US" sz="1800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`do` notation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and the </a:t>
            </a:r>
            <a:r>
              <a:rPr lang="en-US" b="1" dirty="0"/>
              <a:t>type</a:t>
            </a:r>
            <a:r>
              <a:rPr lang="en-US" dirty="0"/>
              <a:t> Maybe&lt;T&gt; = 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 Flow and Maybe &amp; Any Types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Monads in JavaScript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25500" cy="376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monad.js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Douglas Crockford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2016-01-27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Public Domain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The MONAD function is a macroid that produces monad constructor functions.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It can take an optional modifier function, which is a function that is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allowed to modify new monads at the end of the construction processes.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 monad constructor (sometimes called 'unit' or 'return' in some mythologies)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comes with three methods, lift, lift_value, and method, all of which can add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methods and properties to the monad's prototype.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 monad has a 'bind' method that takes a function that receives a value and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is usually expected to return a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identity = MONAD();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identity("Hello world.");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monad.bind(alert);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x="4020350" y="293550"/>
            <a:ext cx="4812000" cy="456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ajax = MONAD()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.lift('alert', alert);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ajax("Hello world.");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monad.alert();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maybe = MONAD(function (monad, value)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if (value === null || value === undefined)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monad.is_null = true;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monad.bind = function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    return monad;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  return null;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return value;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});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var monad = maybe(null);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monad.bind(alert);    // Nothing happens.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/*jslint this */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'use strict'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Each unit constructor has a monad prototype. The prototype will contain an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is_monad property for classification, as well as all inheritable methods.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prototype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91450"/>
            <a:ext cx="4002300" cy="437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Each call to MONAD will produce a new unit constructor function.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Construct a new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monad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(prototype);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In some mythologies 'bind' is called 'pipe' or '&gt;&gt;='.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The bind method will deliver the unit's value parameter to a function.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bind takes a function and an optional array of arguments. It calls that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function passing the monad's value and bind's optional array of args.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With ES6, this horrible return statement can be replaced with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         return func(value, ...args);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undefined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[value].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concat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slice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(args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[]))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428775" y="191450"/>
            <a:ext cx="4403400" cy="45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4518100" y="76575"/>
            <a:ext cx="4314300" cy="45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If MONAD's modifier parameter is a function, then call it, passing the monad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and the value.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typeof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modifier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18369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'function'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value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modifier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(monad, value);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 the shiny new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monad;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func;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lift_value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 that calls bind with the func. This can be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used for ajax methods that return values other than monads.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(func,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lift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Add a method to the prototype that calls bind with the func. If the value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6989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returned by the func is not a monad, then make a monad.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lang="en" sz="6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prototype[name]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() {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bind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(func,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arguments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(result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is_monad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===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0086B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result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600">
                <a:solidFill>
                  <a:srgbClr val="795DA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unit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(result);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};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600">
                <a:solidFill>
                  <a:srgbClr val="A71D5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unit;</a:t>
            </a:r>
          </a:p>
          <a:p>
            <a:pPr lvl="0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Functors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Applicative Functors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Monoid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Monads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0" name="Shape 70" descr="QvVio4id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300" y="240875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311700" y="4307525"/>
            <a:ext cx="8520600" cy="48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/>
              <a:t>Shout out to Carlo Flores, RIP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`Pure` Functional Programming?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89" y="1162276"/>
            <a:ext cx="2183402" cy="3545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5" y="1615856"/>
            <a:ext cx="4984925" cy="7346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5" y="2795696"/>
            <a:ext cx="4984925" cy="14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2" y="731375"/>
            <a:ext cx="2794000" cy="3352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35" y="731375"/>
            <a:ext cx="4062989" cy="39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Imperative vs Functional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428093" cy="3416400"/>
          </a:xfrm>
        </p:spPr>
        <p:txBody>
          <a:bodyPr/>
          <a:lstStyle/>
          <a:p>
            <a:r>
              <a:rPr lang="en-US" dirty="0"/>
              <a:t>(define (factorial n)(define (</a:t>
            </a:r>
            <a:r>
              <a:rPr lang="en-US" dirty="0" err="1"/>
              <a:t>iter</a:t>
            </a:r>
            <a:r>
              <a:rPr lang="en-US" dirty="0"/>
              <a:t> product counter)(if (&gt; counter n)product(</a:t>
            </a:r>
            <a:r>
              <a:rPr lang="en-US" dirty="0" err="1"/>
              <a:t>iter</a:t>
            </a:r>
            <a:r>
              <a:rPr lang="en-US" dirty="0"/>
              <a:t> (* counter product)(+ counter 1))))(</a:t>
            </a:r>
            <a:r>
              <a:rPr lang="en-US" dirty="0" err="1"/>
              <a:t>iter</a:t>
            </a:r>
            <a:r>
              <a:rPr lang="en-US" dirty="0"/>
              <a:t> 1 1))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4049" y="1304818"/>
            <a:ext cx="4479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(define (factorial n)(let ((product 1)(counter 1))(define (</a:t>
            </a:r>
            <a:r>
              <a:rPr lang="en-US" dirty="0" err="1"/>
              <a:t>iter</a:t>
            </a:r>
            <a:r>
              <a:rPr lang="en-US" dirty="0"/>
              <a:t>)(if (&gt; counter n)product(begin (set! product (* counter product))(set! counter (+ counter 1))(</a:t>
            </a:r>
            <a:r>
              <a:rPr lang="en-US" dirty="0" err="1"/>
              <a:t>iter</a:t>
            </a:r>
            <a:r>
              <a:rPr lang="en-US" dirty="0"/>
              <a:t>))))(</a:t>
            </a:r>
            <a:r>
              <a:rPr lang="en-US" dirty="0" err="1"/>
              <a:t>iter</a:t>
            </a:r>
            <a:r>
              <a:rPr lang="en-US" dirty="0" smtClean="0"/>
              <a:t>)))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(set! counter (+ counter 1))(set! product (* counter product))</a:t>
            </a:r>
          </a:p>
        </p:txBody>
      </p:sp>
    </p:spTree>
    <p:extLst>
      <p:ext uri="{BB962C8B-B14F-4D97-AF65-F5344CB8AC3E}">
        <p14:creationId xmlns:p14="http://schemas.microsoft.com/office/powerpoint/2010/main" val="1560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JavaScript is not Purely Functional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2945209" cy="3416400"/>
          </a:xfrm>
        </p:spPr>
        <p:txBody>
          <a:bodyPr/>
          <a:lstStyle/>
          <a:p>
            <a:r>
              <a:rPr lang="en-US" dirty="0" err="1"/>
              <a:t>xs.map</a:t>
            </a:r>
            <a:r>
              <a:rPr lang="en-US" dirty="0"/>
              <a:t>(first).map(second) → </a:t>
            </a:r>
            <a:r>
              <a:rPr lang="en-US" dirty="0" err="1"/>
              <a:t>x.map</a:t>
            </a:r>
            <a:r>
              <a:rPr lang="en-US" dirty="0"/>
              <a:t>(function(x){ return second(first(x)); </a:t>
            </a:r>
            <a:r>
              <a:rPr lang="en-US" dirty="0" smtClean="0"/>
              <a:t>})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state = 0; function first(</a:t>
            </a:r>
            <a:r>
              <a:rPr lang="en-US" dirty="0" err="1"/>
              <a:t>i</a:t>
            </a:r>
            <a:r>
              <a:rPr lang="en-US" dirty="0"/>
              <a:t>){ return state += </a:t>
            </a:r>
            <a:r>
              <a:rPr lang="en-US" dirty="0" err="1"/>
              <a:t>i</a:t>
            </a:r>
            <a:r>
              <a:rPr lang="en-US" dirty="0"/>
              <a:t>; } function second(</a:t>
            </a:r>
            <a:r>
              <a:rPr lang="en-US" dirty="0" err="1"/>
              <a:t>i</a:t>
            </a:r>
            <a:r>
              <a:rPr lang="en-US" dirty="0"/>
              <a:t>){ return </a:t>
            </a:r>
            <a:r>
              <a:rPr lang="en-US" dirty="0" err="1"/>
              <a:t>i</a:t>
            </a:r>
            <a:r>
              <a:rPr lang="en-US" dirty="0"/>
              <a:t> `mod` state;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1294" y="1119883"/>
            <a:ext cx="54110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state = 0; function first(</a:t>
            </a:r>
            <a:r>
              <a:rPr lang="en-US" dirty="0" err="1"/>
              <a:t>i</a:t>
            </a:r>
            <a:r>
              <a:rPr lang="en-US" dirty="0"/>
              <a:t>){ return state += </a:t>
            </a:r>
            <a:r>
              <a:rPr lang="en-US" dirty="0" err="1"/>
              <a:t>i</a:t>
            </a:r>
            <a:r>
              <a:rPr lang="en-US" dirty="0"/>
              <a:t>; } function second(</a:t>
            </a:r>
            <a:r>
              <a:rPr lang="en-US" dirty="0" err="1"/>
              <a:t>i</a:t>
            </a:r>
            <a:r>
              <a:rPr lang="en-US" dirty="0"/>
              <a:t>){ return </a:t>
            </a:r>
            <a:r>
              <a:rPr lang="en-US" dirty="0" err="1"/>
              <a:t>i</a:t>
            </a:r>
            <a:r>
              <a:rPr lang="en-US" dirty="0"/>
              <a:t> % state; } [1,2,3,4].map(first).map(second) 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[</a:t>
            </a:r>
            <a:r>
              <a:rPr lang="en-US" dirty="0"/>
              <a:t>1, 3, 6, 0] </a:t>
            </a: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Wingdings" charset="2"/>
              <a:buChar char="Ø"/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state = 0; function first(</a:t>
            </a:r>
            <a:r>
              <a:rPr lang="en-US" dirty="0" err="1"/>
              <a:t>i</a:t>
            </a:r>
            <a:r>
              <a:rPr lang="en-US" dirty="0"/>
              <a:t>){ return state += </a:t>
            </a:r>
            <a:r>
              <a:rPr lang="en-US" dirty="0" err="1"/>
              <a:t>i</a:t>
            </a:r>
            <a:r>
              <a:rPr lang="en-US" dirty="0"/>
              <a:t>; } function second(</a:t>
            </a:r>
            <a:r>
              <a:rPr lang="en-US" dirty="0" err="1"/>
              <a:t>i</a:t>
            </a:r>
            <a:r>
              <a:rPr lang="en-US" dirty="0"/>
              <a:t>){ return </a:t>
            </a:r>
            <a:r>
              <a:rPr lang="en-US" dirty="0" err="1"/>
              <a:t>i</a:t>
            </a:r>
            <a:r>
              <a:rPr lang="en-US" dirty="0"/>
              <a:t> % state; } [1,2,3,4].map(function(x){ return second(first(x)); </a:t>
            </a:r>
            <a:r>
              <a:rPr lang="en-US" dirty="0" smtClean="0"/>
              <a:t>})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/>
              <a:t>[</a:t>
            </a:r>
            <a:r>
              <a:rPr lang="en-US" dirty="0"/>
              <a:t>0, 0, 0, 0]</a:t>
            </a:r>
          </a:p>
        </p:txBody>
      </p:sp>
    </p:spTree>
    <p:extLst>
      <p:ext uri="{BB962C8B-B14F-4D97-AF65-F5344CB8AC3E}">
        <p14:creationId xmlns:p14="http://schemas.microsoft.com/office/powerpoint/2010/main" val="2195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PureScript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Effects with Monads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Applicative </a:t>
            </a:r>
            <a:r>
              <a:rPr lang="en-US" dirty="0" err="1" smtClean="0"/>
              <a:t>Functors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3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374</Words>
  <Application>Microsoft Macintosh PowerPoint</Application>
  <PresentationFormat>On-screen Show (16:9)</PresentationFormat>
  <Paragraphs>154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Proxima Nova</vt:lpstr>
      <vt:lpstr>Wingdings</vt:lpstr>
      <vt:lpstr>spearmint</vt:lpstr>
      <vt:lpstr>       PureScript</vt:lpstr>
      <vt:lpstr>PowerPoint Presentation</vt:lpstr>
      <vt:lpstr>What is `Pure` Functional Programming?</vt:lpstr>
      <vt:lpstr>PowerPoint Presentation</vt:lpstr>
      <vt:lpstr>Imperative vs Functional</vt:lpstr>
      <vt:lpstr>Why JavaScript is not Purely Functional</vt:lpstr>
      <vt:lpstr>Introducing PureScript</vt:lpstr>
      <vt:lpstr>Controlling Effects with Monads</vt:lpstr>
      <vt:lpstr>Applicative Functors </vt:lpstr>
      <vt:lpstr>`do` notation</vt:lpstr>
      <vt:lpstr>TypeScript and the type Maybe&lt;T&gt; = T</vt:lpstr>
      <vt:lpstr>Facebook Flow and Maybe &amp; Any Types </vt:lpstr>
      <vt:lpstr>Monads in JavaScript</vt:lpstr>
      <vt:lpstr>PowerPoint Presentation</vt:lpstr>
      <vt:lpstr>PowerPoint Presentation</vt:lpstr>
      <vt:lpstr>Functors</vt:lpstr>
      <vt:lpstr>Applicative Functors</vt:lpstr>
      <vt:lpstr>Monoid</vt:lpstr>
      <vt:lpstr>Monads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PureScript</dc:title>
  <cp:lastModifiedBy>Sean Westfall</cp:lastModifiedBy>
  <cp:revision>10</cp:revision>
  <dcterms:modified xsi:type="dcterms:W3CDTF">2017-10-30T09:00:33Z</dcterms:modified>
</cp:coreProperties>
</file>