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8"/>
  </p:normalViewPr>
  <p:slideViewPr>
    <p:cSldViewPr snapToGrid="0" snapToObjects="1">
      <p:cViewPr varScale="1">
        <p:scale>
          <a:sx n="124" d="100"/>
          <a:sy n="12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      </a:t>
            </a:r>
            <a:r>
              <a:rPr lang="en" dirty="0" err="1"/>
              <a:t>PureScript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Purely</a:t>
            </a:r>
            <a:r>
              <a:rPr lang="en" dirty="0"/>
              <a:t> Functional </a:t>
            </a:r>
            <a:r>
              <a:rPr lang="en" dirty="0" err="1" smtClean="0"/>
              <a:t>Codin</a:t>
            </a:r>
            <a:r>
              <a:rPr lang="en-US" dirty="0" smtClean="0"/>
              <a:t>g</a:t>
            </a:r>
            <a:endParaRPr lang="en" dirty="0"/>
          </a:p>
        </p:txBody>
      </p:sp>
      <p:pic>
        <p:nvPicPr>
          <p:cNvPr id="61" name="Shape 61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JS.la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244013" y="3864282"/>
            <a:ext cx="3924900" cy="1088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Sean </a:t>
            </a:r>
            <a:r>
              <a:rPr lang="en" sz="1800" dirty="0" smtClean="0">
                <a:solidFill>
                  <a:srgbClr val="FFFFFF"/>
                </a:solidFill>
              </a:rPr>
              <a:t>Westfall</a:t>
            </a:r>
            <a:endParaRPr lang="en-US" sz="1800" dirty="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Twitter: @alphonse86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Website: </a:t>
            </a:r>
            <a:r>
              <a:rPr lang="en-US" sz="1800" dirty="0" err="1" smtClean="0">
                <a:solidFill>
                  <a:srgbClr val="FFFFFF"/>
                </a:solidFill>
              </a:rPr>
              <a:t>fieldsofgoldfish.github.com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Purely Functional Coding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Functors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Applicative Functors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Monoid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QvVio4i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00" y="24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430752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Shout out to Carlo Flores, RIP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96" y="227942"/>
            <a:ext cx="2830673" cy="45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78" y="445025"/>
            <a:ext cx="279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 is not Purely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2945209" cy="3416400"/>
          </a:xfrm>
        </p:spPr>
        <p:txBody>
          <a:bodyPr/>
          <a:lstStyle/>
          <a:p>
            <a:r>
              <a:rPr lang="en-US" dirty="0" err="1"/>
              <a:t>xs.map</a:t>
            </a:r>
            <a:r>
              <a:rPr lang="en-US" dirty="0"/>
              <a:t>(first).map(second) → </a:t>
            </a:r>
            <a:r>
              <a:rPr lang="en-US" dirty="0" err="1"/>
              <a:t>x.map</a:t>
            </a:r>
            <a:r>
              <a:rPr lang="en-US" dirty="0"/>
              <a:t>(function(x){ return second(first(x)); </a:t>
            </a:r>
            <a:r>
              <a:rPr lang="en-US" dirty="0" smtClean="0"/>
              <a:t>})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`mod` state;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1294" y="1119883"/>
            <a:ext cx="5411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[1,2,3,4].map(first).map(second)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1, 3, 6, 0]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[1,2,3,4].map(function(x){ return second(first(x)); </a:t>
            </a:r>
            <a:r>
              <a:rPr lang="en-US" dirty="0" smtClean="0"/>
              <a:t>})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0, 0, 0, 0]</a:t>
            </a:r>
          </a:p>
        </p:txBody>
      </p:sp>
    </p:spTree>
    <p:extLst>
      <p:ext uri="{BB962C8B-B14F-4D97-AF65-F5344CB8AC3E}">
        <p14:creationId xmlns:p14="http://schemas.microsoft.com/office/powerpoint/2010/main" val="21951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28093" cy="3416400"/>
          </a:xfrm>
        </p:spPr>
        <p:txBody>
          <a:bodyPr/>
          <a:lstStyle/>
          <a:p>
            <a:r>
              <a:rPr lang="en-US" dirty="0"/>
              <a:t>(define (factorial n)(define (</a:t>
            </a:r>
            <a:r>
              <a:rPr lang="en-US" dirty="0" err="1"/>
              <a:t>iter</a:t>
            </a:r>
            <a:r>
              <a:rPr lang="en-US" dirty="0"/>
              <a:t> product counter)(if (&gt; counter n)product(</a:t>
            </a:r>
            <a:r>
              <a:rPr lang="en-US" dirty="0" err="1"/>
              <a:t>iter</a:t>
            </a:r>
            <a:r>
              <a:rPr lang="en-US" dirty="0"/>
              <a:t> (* counter product)(+ counter 1))))(</a:t>
            </a:r>
            <a:r>
              <a:rPr lang="en-US" dirty="0" err="1"/>
              <a:t>iter</a:t>
            </a:r>
            <a:r>
              <a:rPr lang="en-US" dirty="0"/>
              <a:t> 1 1))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049" y="1304818"/>
            <a:ext cx="4479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(define (factorial n)(let ((product 1)(counter 1))(define (</a:t>
            </a:r>
            <a:r>
              <a:rPr lang="en-US" dirty="0" err="1"/>
              <a:t>iter</a:t>
            </a:r>
            <a:r>
              <a:rPr lang="en-US" dirty="0"/>
              <a:t>)(if (&gt; counter n)product(begin (set! product (* counter product))(set! counter (+ counter 1))(</a:t>
            </a:r>
            <a:r>
              <a:rPr lang="en-US" dirty="0" err="1"/>
              <a:t>iter</a:t>
            </a:r>
            <a:r>
              <a:rPr lang="en-US" dirty="0"/>
              <a:t>))))(</a:t>
            </a:r>
            <a:r>
              <a:rPr lang="en-US" dirty="0" err="1"/>
              <a:t>iter</a:t>
            </a:r>
            <a:r>
              <a:rPr lang="en-US" dirty="0" smtClean="0"/>
              <a:t>)))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(set! counter (+ counter 1))(set! product (* counter product))</a:t>
            </a:r>
          </a:p>
        </p:txBody>
      </p:sp>
    </p:spTree>
    <p:extLst>
      <p:ext uri="{BB962C8B-B14F-4D97-AF65-F5344CB8AC3E}">
        <p14:creationId xmlns:p14="http://schemas.microsoft.com/office/powerpoint/2010/main" val="1560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 in JavaScript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5500" cy="37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monad.js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Douglas Crockford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2016-01-27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Public Domain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MONAD function is a macroid that produces monad constructor functions.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 can take an optional modifier function, which is a function that is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allowed to modify new monads at the end of the construction processes.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constructor (sometimes called 'unit' or 'return' in some mythologies)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comes with three methods, lift, lift_value, and method, all of which can add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methods and properties to the monad's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has a 'bind' method that takes a function that receives a value 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 usually expected to return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identity = MONAD();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identity("Hello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20350" y="293550"/>
            <a:ext cx="4812000" cy="45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ajax = MONAD()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.lift('alert', alert);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ajax("Hello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monad.alert();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maybe = MONAD(function (monad, value)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if (value === null || value === undefined)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monad.is_null = true;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monad.bind = function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    return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return null;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return value;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});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maybe(null);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    // Nothing happens.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/*jslint this */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 strict'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unit constructor has a monad prototype. The prototype will contain an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is_monad property for classification, as well as all inheritable methods.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prototype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91450"/>
            <a:ext cx="4002300" cy="437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call to MONAD will produce a new unit constructor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Construct a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(prototype);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 some mythologies 'bind' is called 'pipe' or '&gt;&gt;='.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bind method will deliver the unit's value parameter to a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bind takes a function and an optional array of arguments. It calls that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function passing the monad's value and bind's optional array of args.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With ES6, this horrible return statement can be replaced with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return func(value, ...args);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[value].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(args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28775" y="191450"/>
            <a:ext cx="44034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18100" y="76575"/>
            <a:ext cx="43143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MONAD's modifier parameter is a function, then call it, passing the monad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the value.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modifier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'function'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value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(monad, value);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the shiny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lift_value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This can be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used for ajax methods that return values other than monads.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If the value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returned by the func is not a monad, then make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343</Words>
  <Application>Microsoft Macintosh PowerPoint</Application>
  <PresentationFormat>On-screen Show (16:9)</PresentationFormat>
  <Paragraphs>148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Proxima Nova</vt:lpstr>
      <vt:lpstr>Consolas</vt:lpstr>
      <vt:lpstr>Wingdings</vt:lpstr>
      <vt:lpstr>Arial</vt:lpstr>
      <vt:lpstr>spearmint</vt:lpstr>
      <vt:lpstr>       PureScript</vt:lpstr>
      <vt:lpstr>PowerPoint Presentation</vt:lpstr>
      <vt:lpstr>PowerPoint Presentation</vt:lpstr>
      <vt:lpstr>PowerPoint Presentation</vt:lpstr>
      <vt:lpstr>Why JavaScript is not Purely Functional</vt:lpstr>
      <vt:lpstr>Imperative vs Functional</vt:lpstr>
      <vt:lpstr>Monads in JavaScript</vt:lpstr>
      <vt:lpstr>PowerPoint Presentation</vt:lpstr>
      <vt:lpstr>PowerPoint Presentation</vt:lpstr>
      <vt:lpstr>What is Purely Functional Coding</vt:lpstr>
      <vt:lpstr>Functors</vt:lpstr>
      <vt:lpstr>Applicative Functors</vt:lpstr>
      <vt:lpstr>Monoid</vt:lpstr>
      <vt:lpstr>Monads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PureScript</dc:title>
  <cp:lastModifiedBy>Sean Westfall</cp:lastModifiedBy>
  <cp:revision>3</cp:revision>
  <dcterms:modified xsi:type="dcterms:W3CDTF">2017-10-21T02:25:24Z</dcterms:modified>
</cp:coreProperties>
</file>