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70" r:id="rId6"/>
    <p:sldId id="269" r:id="rId7"/>
    <p:sldId id="274" r:id="rId8"/>
    <p:sldId id="273" r:id="rId9"/>
    <p:sldId id="271" r:id="rId10"/>
    <p:sldId id="272" r:id="rId11"/>
    <p:sldId id="258" r:id="rId12"/>
    <p:sldId id="259" r:id="rId13"/>
    <p:sldId id="260" r:id="rId14"/>
    <p:sldId id="262" r:id="rId15"/>
    <p:sldId id="263" r:id="rId16"/>
    <p:sldId id="264" r:id="rId17"/>
    <p:sldId id="265" r:id="rId18"/>
    <p:sldId id="26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err="1"/>
              <a:t>PureScript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Purely</a:t>
            </a:r>
            <a:r>
              <a:rPr lang="en" dirty="0"/>
              <a:t> Functional </a:t>
            </a:r>
            <a:r>
              <a:rPr lang="en" dirty="0" err="1" smtClean="0"/>
              <a:t>Codin</a:t>
            </a:r>
            <a:r>
              <a:rPr lang="en-US" dirty="0" smtClean="0"/>
              <a:t>g</a:t>
            </a:r>
            <a:endParaRPr lang="en" dirty="0"/>
          </a:p>
        </p:txBody>
      </p:sp>
      <p:pic>
        <p:nvPicPr>
          <p:cNvPr id="61" name="Shape 6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</a:rPr>
              <a:t>LA </a:t>
            </a:r>
            <a:r>
              <a:rPr lang="en-US" dirty="0" err="1" smtClean="0">
                <a:solidFill>
                  <a:srgbClr val="FFFFFF"/>
                </a:solidFill>
              </a:rPr>
              <a:t>PureScript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244013" y="3864282"/>
            <a:ext cx="3924900" cy="1088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Sean </a:t>
            </a:r>
            <a:r>
              <a:rPr lang="en" sz="1800" dirty="0" smtClean="0">
                <a:solidFill>
                  <a:srgbClr val="FFFFFF"/>
                </a:solidFill>
              </a:rPr>
              <a:t>Westfall</a:t>
            </a:r>
            <a:endParaRPr lang="en-US" sz="1800" dirty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Twitter: @alphonse86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Website: </a:t>
            </a:r>
            <a:r>
              <a:rPr lang="en-US" sz="1800" dirty="0" err="1" smtClean="0">
                <a:solidFill>
                  <a:srgbClr val="FFFFFF"/>
                </a:solidFill>
              </a:rPr>
              <a:t>fieldsofgoldfish.github.com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`do` notation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Applicative Functors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Monoid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QvVio4i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Shout out to Carlo Flores, 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`Pure` Functional Programming?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89" y="1162276"/>
            <a:ext cx="2183402" cy="354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1615856"/>
            <a:ext cx="4984925" cy="734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2795696"/>
            <a:ext cx="4984925" cy="14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2" y="731375"/>
            <a:ext cx="279400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35" y="731375"/>
            <a:ext cx="4062989" cy="39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28093" cy="3416400"/>
          </a:xfrm>
        </p:spPr>
        <p:txBody>
          <a:bodyPr/>
          <a:lstStyle/>
          <a:p>
            <a:r>
              <a:rPr lang="en-US" dirty="0"/>
              <a:t>(define (factorial n)(define (</a:t>
            </a:r>
            <a:r>
              <a:rPr lang="en-US" dirty="0" err="1"/>
              <a:t>iter</a:t>
            </a:r>
            <a:r>
              <a:rPr lang="en-US" dirty="0"/>
              <a:t> product counter)(if (&gt; counter n)product(</a:t>
            </a:r>
            <a:r>
              <a:rPr lang="en-US" dirty="0" err="1"/>
              <a:t>iter</a:t>
            </a:r>
            <a:r>
              <a:rPr lang="en-US" dirty="0"/>
              <a:t> (* counter product)(+ counter 1))))(</a:t>
            </a:r>
            <a:r>
              <a:rPr lang="en-US" dirty="0" err="1"/>
              <a:t>iter</a:t>
            </a:r>
            <a:r>
              <a:rPr lang="en-US" dirty="0"/>
              <a:t> 1 1))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049" y="1304818"/>
            <a:ext cx="447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(factorial n)(let ((product 1)(counter 1))(define (</a:t>
            </a:r>
            <a:r>
              <a:rPr lang="en-US" dirty="0" err="1"/>
              <a:t>iter</a:t>
            </a:r>
            <a:r>
              <a:rPr lang="en-US" dirty="0"/>
              <a:t>)(if (&gt; counter n)product(begin (set! product (* counter product))(set! counter (+ counter 1))(</a:t>
            </a:r>
            <a:r>
              <a:rPr lang="en-US" dirty="0" err="1"/>
              <a:t>iter</a:t>
            </a:r>
            <a:r>
              <a:rPr lang="en-US" dirty="0"/>
              <a:t>))))(</a:t>
            </a:r>
            <a:r>
              <a:rPr lang="en-US" dirty="0" err="1"/>
              <a:t>iter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(set! counter (+ counter 1))(set! product (* counter product))</a:t>
            </a:r>
          </a:p>
        </p:txBody>
      </p:sp>
    </p:spTree>
    <p:extLst>
      <p:ext uri="{BB962C8B-B14F-4D97-AF65-F5344CB8AC3E}">
        <p14:creationId xmlns:p14="http://schemas.microsoft.com/office/powerpoint/2010/main" val="1560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 is not Purely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945209" cy="3416400"/>
          </a:xfrm>
        </p:spPr>
        <p:txBody>
          <a:bodyPr/>
          <a:lstStyle/>
          <a:p>
            <a:r>
              <a:rPr lang="en-US" dirty="0" err="1"/>
              <a:t>xs.map</a:t>
            </a:r>
            <a:r>
              <a:rPr lang="en-US" dirty="0"/>
              <a:t>(first).map(second) → </a:t>
            </a:r>
            <a:r>
              <a:rPr lang="en-US" dirty="0" err="1"/>
              <a:t>x.map</a:t>
            </a:r>
            <a:r>
              <a:rPr lang="en-US" dirty="0"/>
              <a:t>(function(x){ return second(first(x)); </a:t>
            </a:r>
            <a:r>
              <a:rPr lang="en-US" dirty="0" smtClean="0"/>
              <a:t>})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`mod` state;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1294" y="1119883"/>
            <a:ext cx="5411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[1,2,3,4].map(first).map(second)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1, 3, 6, 0]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[1,2,3,4].map(function(x){ return second(first(x)); </a:t>
            </a:r>
            <a:r>
              <a:rPr lang="en-US" dirty="0" smtClean="0"/>
              <a:t>})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0, 0, 0, 0]</a:t>
            </a:r>
          </a:p>
        </p:txBody>
      </p:sp>
    </p:spTree>
    <p:extLst>
      <p:ext uri="{BB962C8B-B14F-4D97-AF65-F5344CB8AC3E}">
        <p14:creationId xmlns:p14="http://schemas.microsoft.com/office/powerpoint/2010/main" val="2195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PureScript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Effects with Monads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359</Words>
  <Application>Microsoft Macintosh PowerPoint</Application>
  <PresentationFormat>On-screen Show (16:9)</PresentationFormat>
  <Paragraphs>152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Proxima Nova</vt:lpstr>
      <vt:lpstr>Consolas</vt:lpstr>
      <vt:lpstr>Wingdings</vt:lpstr>
      <vt:lpstr>Arial</vt:lpstr>
      <vt:lpstr>spearmint</vt:lpstr>
      <vt:lpstr>       PureScript</vt:lpstr>
      <vt:lpstr>PowerPoint Presentation</vt:lpstr>
      <vt:lpstr>What is `Pure` Functional Programming?</vt:lpstr>
      <vt:lpstr>PowerPoint Presentation</vt:lpstr>
      <vt:lpstr>Imperative vs Functional</vt:lpstr>
      <vt:lpstr>Why JavaScript is not Purely Functional</vt:lpstr>
      <vt:lpstr>Introducing PureScript</vt:lpstr>
      <vt:lpstr>Controlling Effects with Monads</vt:lpstr>
      <vt:lpstr>Applicative Functors </vt:lpstr>
      <vt:lpstr>`do` notation</vt:lpstr>
      <vt:lpstr>Monads in JavaScript</vt:lpstr>
      <vt:lpstr>PowerPoint Presentation</vt:lpstr>
      <vt:lpstr>PowerPoint Presentation</vt:lpstr>
      <vt:lpstr>Functors</vt:lpstr>
      <vt:lpstr>Applicative Functors</vt:lpstr>
      <vt:lpstr>Monoid</vt:lpstr>
      <vt:lpstr>Monads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PureScript</dc:title>
  <cp:lastModifiedBy>Sean Westfall</cp:lastModifiedBy>
  <cp:revision>9</cp:revision>
  <dcterms:modified xsi:type="dcterms:W3CDTF">2017-10-23T06:09:08Z</dcterms:modified>
</cp:coreProperties>
</file>