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9799638" cy="14355763"/>
  <p:defaultTextStyle>
    <a:defPPr>
      <a:defRPr lang="en-US"/>
    </a:defPPr>
    <a:lvl1pPr marL="0" algn="l" defTabSz="794238" rtl="0" eaLnBrk="1" latinLnBrk="0" hangingPunct="1">
      <a:defRPr sz="3197" kern="1200">
        <a:solidFill>
          <a:schemeClr val="tx1"/>
        </a:solidFill>
        <a:latin typeface="+mn-lt"/>
        <a:ea typeface="+mn-ea"/>
        <a:cs typeface="+mn-cs"/>
      </a:defRPr>
    </a:lvl1pPr>
    <a:lvl2pPr marL="794238" algn="l" defTabSz="794238" rtl="0" eaLnBrk="1" latinLnBrk="0" hangingPunct="1">
      <a:defRPr sz="3197" kern="1200">
        <a:solidFill>
          <a:schemeClr val="tx1"/>
        </a:solidFill>
        <a:latin typeface="+mn-lt"/>
        <a:ea typeface="+mn-ea"/>
        <a:cs typeface="+mn-cs"/>
      </a:defRPr>
    </a:lvl2pPr>
    <a:lvl3pPr marL="1588477" algn="l" defTabSz="794238" rtl="0" eaLnBrk="1" latinLnBrk="0" hangingPunct="1">
      <a:defRPr sz="3197" kern="1200">
        <a:solidFill>
          <a:schemeClr val="tx1"/>
        </a:solidFill>
        <a:latin typeface="+mn-lt"/>
        <a:ea typeface="+mn-ea"/>
        <a:cs typeface="+mn-cs"/>
      </a:defRPr>
    </a:lvl3pPr>
    <a:lvl4pPr marL="2382718" algn="l" defTabSz="794238" rtl="0" eaLnBrk="1" latinLnBrk="0" hangingPunct="1">
      <a:defRPr sz="3197" kern="1200">
        <a:solidFill>
          <a:schemeClr val="tx1"/>
        </a:solidFill>
        <a:latin typeface="+mn-lt"/>
        <a:ea typeface="+mn-ea"/>
        <a:cs typeface="+mn-cs"/>
      </a:defRPr>
    </a:lvl4pPr>
    <a:lvl5pPr marL="3176956" algn="l" defTabSz="794238" rtl="0" eaLnBrk="1" latinLnBrk="0" hangingPunct="1">
      <a:defRPr sz="3197" kern="1200">
        <a:solidFill>
          <a:schemeClr val="tx1"/>
        </a:solidFill>
        <a:latin typeface="+mn-lt"/>
        <a:ea typeface="+mn-ea"/>
        <a:cs typeface="+mn-cs"/>
      </a:defRPr>
    </a:lvl5pPr>
    <a:lvl6pPr marL="3971195" algn="l" defTabSz="794238" rtl="0" eaLnBrk="1" latinLnBrk="0" hangingPunct="1">
      <a:defRPr sz="3197" kern="1200">
        <a:solidFill>
          <a:schemeClr val="tx1"/>
        </a:solidFill>
        <a:latin typeface="+mn-lt"/>
        <a:ea typeface="+mn-ea"/>
        <a:cs typeface="+mn-cs"/>
      </a:defRPr>
    </a:lvl6pPr>
    <a:lvl7pPr marL="4765433" algn="l" defTabSz="794238" rtl="0" eaLnBrk="1" latinLnBrk="0" hangingPunct="1">
      <a:defRPr sz="3197" kern="1200">
        <a:solidFill>
          <a:schemeClr val="tx1"/>
        </a:solidFill>
        <a:latin typeface="+mn-lt"/>
        <a:ea typeface="+mn-ea"/>
        <a:cs typeface="+mn-cs"/>
      </a:defRPr>
    </a:lvl7pPr>
    <a:lvl8pPr marL="5559675" algn="l" defTabSz="794238" rtl="0" eaLnBrk="1" latinLnBrk="0" hangingPunct="1">
      <a:defRPr sz="3197" kern="1200">
        <a:solidFill>
          <a:schemeClr val="tx1"/>
        </a:solidFill>
        <a:latin typeface="+mn-lt"/>
        <a:ea typeface="+mn-ea"/>
        <a:cs typeface="+mn-cs"/>
      </a:defRPr>
    </a:lvl8pPr>
    <a:lvl9pPr marL="6353913" algn="l" defTabSz="794238" rtl="0" eaLnBrk="1" latinLnBrk="0" hangingPunct="1">
      <a:defRPr sz="31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D7861C"/>
    <a:srgbClr val="0A9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668D8-D941-403C-9AE5-FE40614C0A64}" v="29" dt="2025-01-17T18:41:41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033" autoAdjust="0"/>
  </p:normalViewPr>
  <p:slideViewPr>
    <p:cSldViewPr snapToGrid="0" snapToObjects="1">
      <p:cViewPr>
        <p:scale>
          <a:sx n="10" d="100"/>
          <a:sy n="10" d="100"/>
        </p:scale>
        <p:origin x="3302" y="34"/>
      </p:cViewPr>
      <p:guideLst>
        <p:guide orient="horz" pos="13482"/>
        <p:guide pos="9536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White" userId="aeee6c57aadbdcf3" providerId="LiveId" clId="{2A5668D8-D941-403C-9AE5-FE40614C0A64}"/>
    <pc:docChg chg="custSel modSld">
      <pc:chgData name="Sean White" userId="aeee6c57aadbdcf3" providerId="LiveId" clId="{2A5668D8-D941-403C-9AE5-FE40614C0A64}" dt="2025-01-17T19:30:48.681" v="458" actId="20577"/>
      <pc:docMkLst>
        <pc:docMk/>
      </pc:docMkLst>
      <pc:sldChg chg="addSp delSp modSp mod setBg">
        <pc:chgData name="Sean White" userId="aeee6c57aadbdcf3" providerId="LiveId" clId="{2A5668D8-D941-403C-9AE5-FE40614C0A64}" dt="2025-01-17T19:30:48.681" v="458" actId="20577"/>
        <pc:sldMkLst>
          <pc:docMk/>
          <pc:sldMk cId="3134053891" sldId="256"/>
        </pc:sldMkLst>
        <pc:spChg chg="mod">
          <ac:chgData name="Sean White" userId="aeee6c57aadbdcf3" providerId="LiveId" clId="{2A5668D8-D941-403C-9AE5-FE40614C0A64}" dt="2025-01-17T18:38:11.458" v="361" actId="14100"/>
          <ac:spMkLst>
            <pc:docMk/>
            <pc:sldMk cId="3134053891" sldId="256"/>
            <ac:spMk id="2" creationId="{460EDEDC-E2A0-5A24-3DB8-FF6141FA8514}"/>
          </ac:spMkLst>
        </pc:spChg>
        <pc:spChg chg="add mod ord">
          <ac:chgData name="Sean White" userId="aeee6c57aadbdcf3" providerId="LiveId" clId="{2A5668D8-D941-403C-9AE5-FE40614C0A64}" dt="2025-01-17T18:40:48.771" v="383" actId="1076"/>
          <ac:spMkLst>
            <pc:docMk/>
            <pc:sldMk cId="3134053891" sldId="256"/>
            <ac:spMk id="3" creationId="{E9C6D95E-9322-7191-0160-CD37DBF1E1EC}"/>
          </ac:spMkLst>
        </pc:spChg>
        <pc:spChg chg="mod">
          <ac:chgData name="Sean White" userId="aeee6c57aadbdcf3" providerId="LiveId" clId="{2A5668D8-D941-403C-9AE5-FE40614C0A64}" dt="2025-01-17T19:30:48.681" v="458" actId="20577"/>
          <ac:spMkLst>
            <pc:docMk/>
            <pc:sldMk cId="3134053891" sldId="256"/>
            <ac:spMk id="11" creationId="{5A1A8F6B-82DE-4715-CAB6-36097A5933C5}"/>
          </ac:spMkLst>
        </pc:spChg>
        <pc:spChg chg="mod">
          <ac:chgData name="Sean White" userId="aeee6c57aadbdcf3" providerId="LiveId" clId="{2A5668D8-D941-403C-9AE5-FE40614C0A64}" dt="2025-01-17T18:36:53.186" v="353" actId="14100"/>
          <ac:spMkLst>
            <pc:docMk/>
            <pc:sldMk cId="3134053891" sldId="256"/>
            <ac:spMk id="13" creationId="{00000000-0000-0000-0000-000000000000}"/>
          </ac:spMkLst>
        </pc:spChg>
        <pc:spChg chg="mod">
          <ac:chgData name="Sean White" userId="aeee6c57aadbdcf3" providerId="LiveId" clId="{2A5668D8-D941-403C-9AE5-FE40614C0A64}" dt="2025-01-17T18:41:10.600" v="384" actId="1076"/>
          <ac:spMkLst>
            <pc:docMk/>
            <pc:sldMk cId="3134053891" sldId="256"/>
            <ac:spMk id="14" creationId="{00000000-0000-0000-0000-000000000000}"/>
          </ac:spMkLst>
        </pc:spChg>
        <pc:spChg chg="mod">
          <ac:chgData name="Sean White" userId="aeee6c57aadbdcf3" providerId="LiveId" clId="{2A5668D8-D941-403C-9AE5-FE40614C0A64}" dt="2025-01-17T18:37:47.404" v="360" actId="14100"/>
          <ac:spMkLst>
            <pc:docMk/>
            <pc:sldMk cId="3134053891" sldId="256"/>
            <ac:spMk id="15" creationId="{00000000-0000-0000-0000-000000000000}"/>
          </ac:spMkLst>
        </pc:spChg>
        <pc:spChg chg="mod">
          <ac:chgData name="Sean White" userId="aeee6c57aadbdcf3" providerId="LiveId" clId="{2A5668D8-D941-403C-9AE5-FE40614C0A64}" dt="2025-01-17T16:14:27.559" v="346" actId="14100"/>
          <ac:spMkLst>
            <pc:docMk/>
            <pc:sldMk cId="3134053891" sldId="256"/>
            <ac:spMk id="17" creationId="{00000000-0000-0000-0000-000000000000}"/>
          </ac:spMkLst>
        </pc:spChg>
        <pc:spChg chg="mod">
          <ac:chgData name="Sean White" userId="aeee6c57aadbdcf3" providerId="LiveId" clId="{2A5668D8-D941-403C-9AE5-FE40614C0A64}" dt="2025-01-17T14:46:52.058" v="209" actId="14100"/>
          <ac:spMkLst>
            <pc:docMk/>
            <pc:sldMk cId="3134053891" sldId="256"/>
            <ac:spMk id="20" creationId="{00000000-0000-0000-0000-000000000000}"/>
          </ac:spMkLst>
        </pc:spChg>
        <pc:spChg chg="mod">
          <ac:chgData name="Sean White" userId="aeee6c57aadbdcf3" providerId="LiveId" clId="{2A5668D8-D941-403C-9AE5-FE40614C0A64}" dt="2025-01-17T15:54:49.395" v="319" actId="1076"/>
          <ac:spMkLst>
            <pc:docMk/>
            <pc:sldMk cId="3134053891" sldId="256"/>
            <ac:spMk id="25" creationId="{00000000-0000-0000-0000-000000000000}"/>
          </ac:spMkLst>
        </pc:spChg>
        <pc:spChg chg="mod">
          <ac:chgData name="Sean White" userId="aeee6c57aadbdcf3" providerId="LiveId" clId="{2A5668D8-D941-403C-9AE5-FE40614C0A64}" dt="2025-01-17T14:46:48.264" v="208" actId="1076"/>
          <ac:spMkLst>
            <pc:docMk/>
            <pc:sldMk cId="3134053891" sldId="256"/>
            <ac:spMk id="27" creationId="{00000000-0000-0000-0000-000000000000}"/>
          </ac:spMkLst>
        </pc:spChg>
        <pc:spChg chg="mod ord">
          <ac:chgData name="Sean White" userId="aeee6c57aadbdcf3" providerId="LiveId" clId="{2A5668D8-D941-403C-9AE5-FE40614C0A64}" dt="2025-01-17T18:40:26.288" v="378" actId="170"/>
          <ac:spMkLst>
            <pc:docMk/>
            <pc:sldMk cId="3134053891" sldId="256"/>
            <ac:spMk id="42" creationId="{25196AEC-08A8-4968-91C8-E370499E024D}"/>
          </ac:spMkLst>
        </pc:spChg>
        <pc:spChg chg="add del mod">
          <ac:chgData name="Sean White" userId="aeee6c57aadbdcf3" providerId="LiveId" clId="{2A5668D8-D941-403C-9AE5-FE40614C0A64}" dt="2025-01-17T14:38:58.573" v="114" actId="478"/>
          <ac:spMkLst>
            <pc:docMk/>
            <pc:sldMk cId="3134053891" sldId="256"/>
            <ac:spMk id="44" creationId="{C4809BB8-B946-D9EE-B199-C80AAC44D5EF}"/>
          </ac:spMkLst>
        </pc:spChg>
        <pc:spChg chg="add del mod">
          <ac:chgData name="Sean White" userId="aeee6c57aadbdcf3" providerId="LiveId" clId="{2A5668D8-D941-403C-9AE5-FE40614C0A64}" dt="2025-01-17T14:49:28.972" v="276" actId="478"/>
          <ac:spMkLst>
            <pc:docMk/>
            <pc:sldMk cId="3134053891" sldId="256"/>
            <ac:spMk id="45" creationId="{230327B5-5BEC-BC94-00F5-AEAF4BEF7BCC}"/>
          </ac:spMkLst>
        </pc:spChg>
        <pc:spChg chg="add del mod">
          <ac:chgData name="Sean White" userId="aeee6c57aadbdcf3" providerId="LiveId" clId="{2A5668D8-D941-403C-9AE5-FE40614C0A64}" dt="2025-01-17T14:46:59.956" v="212" actId="478"/>
          <ac:spMkLst>
            <pc:docMk/>
            <pc:sldMk cId="3134053891" sldId="256"/>
            <ac:spMk id="46" creationId="{3B4AC8C4-B985-477A-96ED-4D8E48E53002}"/>
          </ac:spMkLst>
        </pc:spChg>
        <pc:spChg chg="add mod">
          <ac:chgData name="Sean White" userId="aeee6c57aadbdcf3" providerId="LiveId" clId="{2A5668D8-D941-403C-9AE5-FE40614C0A64}" dt="2025-01-17T15:57:26.961" v="326" actId="1076"/>
          <ac:spMkLst>
            <pc:docMk/>
            <pc:sldMk cId="3134053891" sldId="256"/>
            <ac:spMk id="47" creationId="{1980114A-3502-0C8C-9246-9E6DBF5FE101}"/>
          </ac:spMkLst>
        </pc:spChg>
        <pc:spChg chg="del mod">
          <ac:chgData name="Sean White" userId="aeee6c57aadbdcf3" providerId="LiveId" clId="{2A5668D8-D941-403C-9AE5-FE40614C0A64}" dt="2025-01-17T14:38:18.796" v="107" actId="478"/>
          <ac:spMkLst>
            <pc:docMk/>
            <pc:sldMk cId="3134053891" sldId="256"/>
            <ac:spMk id="63" creationId="{00000000-0000-0000-0000-000000000000}"/>
          </ac:spMkLst>
        </pc:spChg>
        <pc:spChg chg="mod">
          <ac:chgData name="Sean White" userId="aeee6c57aadbdcf3" providerId="LiveId" clId="{2A5668D8-D941-403C-9AE5-FE40614C0A64}" dt="2025-01-17T18:37:33.399" v="359" actId="1076"/>
          <ac:spMkLst>
            <pc:docMk/>
            <pc:sldMk cId="3134053891" sldId="256"/>
            <ac:spMk id="70" creationId="{00000000-0000-0000-0000-000000000000}"/>
          </ac:spMkLst>
        </pc:spChg>
        <pc:spChg chg="mod">
          <ac:chgData name="Sean White" userId="aeee6c57aadbdcf3" providerId="LiveId" clId="{2A5668D8-D941-403C-9AE5-FE40614C0A64}" dt="2025-01-17T18:37:32.282" v="358" actId="1076"/>
          <ac:spMkLst>
            <pc:docMk/>
            <pc:sldMk cId="3134053891" sldId="256"/>
            <ac:spMk id="71" creationId="{00000000-0000-0000-0000-000000000000}"/>
          </ac:spMkLst>
        </pc:spChg>
        <pc:spChg chg="mod">
          <ac:chgData name="Sean White" userId="aeee6c57aadbdcf3" providerId="LiveId" clId="{2A5668D8-D941-403C-9AE5-FE40614C0A64}" dt="2025-01-17T16:09:23.634" v="344" actId="1076"/>
          <ac:spMkLst>
            <pc:docMk/>
            <pc:sldMk cId="3134053891" sldId="256"/>
            <ac:spMk id="100" creationId="{00000000-0000-0000-0000-000000000000}"/>
          </ac:spMkLst>
        </pc:spChg>
        <pc:spChg chg="mod">
          <ac:chgData name="Sean White" userId="aeee6c57aadbdcf3" providerId="LiveId" clId="{2A5668D8-D941-403C-9AE5-FE40614C0A64}" dt="2025-01-17T18:37:18.511" v="357" actId="1076"/>
          <ac:spMkLst>
            <pc:docMk/>
            <pc:sldMk cId="3134053891" sldId="256"/>
            <ac:spMk id="170" creationId="{00000000-0000-0000-0000-000000000000}"/>
          </ac:spMkLst>
        </pc:spChg>
        <pc:spChg chg="mod">
          <ac:chgData name="Sean White" userId="aeee6c57aadbdcf3" providerId="LiveId" clId="{2A5668D8-D941-403C-9AE5-FE40614C0A64}" dt="2025-01-17T18:37:10.608" v="355" actId="1076"/>
          <ac:spMkLst>
            <pc:docMk/>
            <pc:sldMk cId="3134053891" sldId="256"/>
            <ac:spMk id="192" creationId="{00000000-0000-0000-0000-000000000000}"/>
          </ac:spMkLst>
        </pc:spChg>
        <pc:spChg chg="mod">
          <ac:chgData name="Sean White" userId="aeee6c57aadbdcf3" providerId="LiveId" clId="{2A5668D8-D941-403C-9AE5-FE40614C0A64}" dt="2025-01-17T18:37:13.876" v="356" actId="1076"/>
          <ac:spMkLst>
            <pc:docMk/>
            <pc:sldMk cId="3134053891" sldId="256"/>
            <ac:spMk id="193" creationId="{00000000-0000-0000-0000-000000000000}"/>
          </ac:spMkLst>
        </pc:spChg>
        <pc:picChg chg="add del mod">
          <ac:chgData name="Sean White" userId="aeee6c57aadbdcf3" providerId="LiveId" clId="{2A5668D8-D941-403C-9AE5-FE40614C0A64}" dt="2025-01-17T14:06:08.824" v="31" actId="478"/>
          <ac:picMkLst>
            <pc:docMk/>
            <pc:sldMk cId="3134053891" sldId="256"/>
            <ac:picMk id="4" creationId="{9070B7A0-CD37-6E97-0827-24A8BD0D87F1}"/>
          </ac:picMkLst>
        </pc:picChg>
        <pc:picChg chg="del mod">
          <ac:chgData name="Sean White" userId="aeee6c57aadbdcf3" providerId="LiveId" clId="{2A5668D8-D941-403C-9AE5-FE40614C0A64}" dt="2025-01-17T14:05:29.177" v="27" actId="478"/>
          <ac:picMkLst>
            <pc:docMk/>
            <pc:sldMk cId="3134053891" sldId="256"/>
            <ac:picMk id="10" creationId="{C4F66CF2-D1A7-9F3A-87A9-C2612A2304D4}"/>
          </ac:picMkLst>
        </pc:picChg>
        <pc:picChg chg="add del mod">
          <ac:chgData name="Sean White" userId="aeee6c57aadbdcf3" providerId="LiveId" clId="{2A5668D8-D941-403C-9AE5-FE40614C0A64}" dt="2025-01-17T14:09:50.651" v="36" actId="478"/>
          <ac:picMkLst>
            <pc:docMk/>
            <pc:sldMk cId="3134053891" sldId="256"/>
            <ac:picMk id="12" creationId="{3E48C040-4983-698B-71B1-4F24414F1717}"/>
          </ac:picMkLst>
        </pc:picChg>
        <pc:picChg chg="add del mod">
          <ac:chgData name="Sean White" userId="aeee6c57aadbdcf3" providerId="LiveId" clId="{2A5668D8-D941-403C-9AE5-FE40614C0A64}" dt="2025-01-17T14:10:55.077" v="41" actId="478"/>
          <ac:picMkLst>
            <pc:docMk/>
            <pc:sldMk cId="3134053891" sldId="256"/>
            <ac:picMk id="18" creationId="{606C4F0E-094E-1F2D-9659-0ABE4F4D8D05}"/>
          </ac:picMkLst>
        </pc:picChg>
        <pc:picChg chg="add del mod">
          <ac:chgData name="Sean White" userId="aeee6c57aadbdcf3" providerId="LiveId" clId="{2A5668D8-D941-403C-9AE5-FE40614C0A64}" dt="2025-01-17T14:12:00.507" v="49" actId="478"/>
          <ac:picMkLst>
            <pc:docMk/>
            <pc:sldMk cId="3134053891" sldId="256"/>
            <ac:picMk id="21" creationId="{047212B5-7308-7A16-AA8B-9FAE835DBC61}"/>
          </ac:picMkLst>
        </pc:picChg>
        <pc:picChg chg="add del mod">
          <ac:chgData name="Sean White" userId="aeee6c57aadbdcf3" providerId="LiveId" clId="{2A5668D8-D941-403C-9AE5-FE40614C0A64}" dt="2025-01-17T14:30:22.870" v="95" actId="478"/>
          <ac:picMkLst>
            <pc:docMk/>
            <pc:sldMk cId="3134053891" sldId="256"/>
            <ac:picMk id="26" creationId="{763CD490-A23D-B85E-F18C-6FA61430C7EB}"/>
          </ac:picMkLst>
        </pc:picChg>
        <pc:picChg chg="add del mod">
          <ac:chgData name="Sean White" userId="aeee6c57aadbdcf3" providerId="LiveId" clId="{2A5668D8-D941-403C-9AE5-FE40614C0A64}" dt="2025-01-17T14:19:53.045" v="68" actId="478"/>
          <ac:picMkLst>
            <pc:docMk/>
            <pc:sldMk cId="3134053891" sldId="256"/>
            <ac:picMk id="30" creationId="{27DAFE6A-20CC-AB35-F811-849C5F01C414}"/>
          </ac:picMkLst>
        </pc:picChg>
        <pc:picChg chg="del mod">
          <ac:chgData name="Sean White" userId="aeee6c57aadbdcf3" providerId="LiveId" clId="{2A5668D8-D941-403C-9AE5-FE40614C0A64}" dt="2025-01-17T15:03:41.128" v="281" actId="478"/>
          <ac:picMkLst>
            <pc:docMk/>
            <pc:sldMk cId="3134053891" sldId="256"/>
            <ac:picMk id="31" creationId="{85797A2F-79EC-4470-53FD-6909617A9F79}"/>
          </ac:picMkLst>
        </pc:picChg>
        <pc:picChg chg="del">
          <ac:chgData name="Sean White" userId="aeee6c57aadbdcf3" providerId="LiveId" clId="{2A5668D8-D941-403C-9AE5-FE40614C0A64}" dt="2025-01-17T14:38:40.273" v="108" actId="478"/>
          <ac:picMkLst>
            <pc:docMk/>
            <pc:sldMk cId="3134053891" sldId="256"/>
            <ac:picMk id="33" creationId="{7D13DEB6-DFE9-0A54-B39A-977912AFD019}"/>
          </ac:picMkLst>
        </pc:picChg>
        <pc:picChg chg="add del mod">
          <ac:chgData name="Sean White" userId="aeee6c57aadbdcf3" providerId="LiveId" clId="{2A5668D8-D941-403C-9AE5-FE40614C0A64}" dt="2025-01-17T14:20:39.552" v="73" actId="478"/>
          <ac:picMkLst>
            <pc:docMk/>
            <pc:sldMk cId="3134053891" sldId="256"/>
            <ac:picMk id="34" creationId="{86EAB99B-B6F8-82CB-C762-D34EA10FE08B}"/>
          </ac:picMkLst>
        </pc:picChg>
        <pc:picChg chg="add del mod">
          <ac:chgData name="Sean White" userId="aeee6c57aadbdcf3" providerId="LiveId" clId="{2A5668D8-D941-403C-9AE5-FE40614C0A64}" dt="2025-01-17T14:34:34.845" v="101" actId="478"/>
          <ac:picMkLst>
            <pc:docMk/>
            <pc:sldMk cId="3134053891" sldId="256"/>
            <ac:picMk id="36" creationId="{E3181517-03F6-DB69-61EF-9ED2EAA32578}"/>
          </ac:picMkLst>
        </pc:picChg>
        <pc:picChg chg="add mod">
          <ac:chgData name="Sean White" userId="aeee6c57aadbdcf3" providerId="LiveId" clId="{2A5668D8-D941-403C-9AE5-FE40614C0A64}" dt="2025-01-17T16:27:49.461" v="348" actId="14100"/>
          <ac:picMkLst>
            <pc:docMk/>
            <pc:sldMk cId="3134053891" sldId="256"/>
            <ac:picMk id="38" creationId="{B319E8A9-FD5C-4D94-7FEF-FF536BB38D69}"/>
          </ac:picMkLst>
        </pc:picChg>
        <pc:picChg chg="del">
          <ac:chgData name="Sean White" userId="aeee6c57aadbdcf3" providerId="LiveId" clId="{2A5668D8-D941-403C-9AE5-FE40614C0A64}" dt="2025-01-17T14:18:04.939" v="56" actId="478"/>
          <ac:picMkLst>
            <pc:docMk/>
            <pc:sldMk cId="3134053891" sldId="256"/>
            <ac:picMk id="39" creationId="{F7DF6664-8988-A656-4335-36C29A5BC9B3}"/>
          </ac:picMkLst>
        </pc:picChg>
        <pc:picChg chg="del">
          <ac:chgData name="Sean White" userId="aeee6c57aadbdcf3" providerId="LiveId" clId="{2A5668D8-D941-403C-9AE5-FE40614C0A64}" dt="2025-01-17T14:38:41.098" v="109" actId="478"/>
          <ac:picMkLst>
            <pc:docMk/>
            <pc:sldMk cId="3134053891" sldId="256"/>
            <ac:picMk id="41" creationId="{3E9860DA-3867-428B-BD61-68A6F9952DB8}"/>
          </ac:picMkLst>
        </pc:picChg>
        <pc:picChg chg="add mod">
          <ac:chgData name="Sean White" userId="aeee6c57aadbdcf3" providerId="LiveId" clId="{2A5668D8-D941-403C-9AE5-FE40614C0A64}" dt="2025-01-17T14:34:44.598" v="106" actId="14100"/>
          <ac:picMkLst>
            <pc:docMk/>
            <pc:sldMk cId="3134053891" sldId="256"/>
            <ac:picMk id="43" creationId="{50667F26-C1D3-EDBB-9E67-322CB0521601}"/>
          </ac:picMkLst>
        </pc:picChg>
        <pc:picChg chg="add del mod">
          <ac:chgData name="Sean White" userId="aeee6c57aadbdcf3" providerId="LiveId" clId="{2A5668D8-D941-403C-9AE5-FE40614C0A64}" dt="2025-01-17T15:03:53.303" v="289" actId="478"/>
          <ac:picMkLst>
            <pc:docMk/>
            <pc:sldMk cId="3134053891" sldId="256"/>
            <ac:picMk id="49" creationId="{35FC34E1-C926-6544-C8CD-BC80EC313449}"/>
          </ac:picMkLst>
        </pc:picChg>
        <pc:picChg chg="add del mod">
          <ac:chgData name="Sean White" userId="aeee6c57aadbdcf3" providerId="LiveId" clId="{2A5668D8-D941-403C-9AE5-FE40614C0A64}" dt="2025-01-17T15:04:59.886" v="295" actId="478"/>
          <ac:picMkLst>
            <pc:docMk/>
            <pc:sldMk cId="3134053891" sldId="256"/>
            <ac:picMk id="51" creationId="{1C8EF22E-62BB-1ED0-306C-ED1A2F714488}"/>
          </ac:picMkLst>
        </pc:picChg>
        <pc:picChg chg="add mod">
          <ac:chgData name="Sean White" userId="aeee6c57aadbdcf3" providerId="LiveId" clId="{2A5668D8-D941-403C-9AE5-FE40614C0A64}" dt="2025-01-17T19:13:37.759" v="390" actId="1076"/>
          <ac:picMkLst>
            <pc:docMk/>
            <pc:sldMk cId="3134053891" sldId="256"/>
            <ac:picMk id="53" creationId="{BACF848B-855F-F7C5-6BEC-82380BBE535C}"/>
          </ac:picMkLst>
        </pc:picChg>
        <pc:picChg chg="add mod ord">
          <ac:chgData name="Sean White" userId="aeee6c57aadbdcf3" providerId="LiveId" clId="{2A5668D8-D941-403C-9AE5-FE40614C0A64}" dt="2025-01-17T18:40:12.645" v="374" actId="170"/>
          <ac:picMkLst>
            <pc:docMk/>
            <pc:sldMk cId="3134053891" sldId="256"/>
            <ac:picMk id="55" creationId="{11A0332D-4070-499F-8065-6DD4BD11427A}"/>
          </ac:picMkLst>
        </pc:picChg>
        <pc:picChg chg="add del mod">
          <ac:chgData name="Sean White" userId="aeee6c57aadbdcf3" providerId="LiveId" clId="{2A5668D8-D941-403C-9AE5-FE40614C0A64}" dt="2025-01-17T16:07:50.619" v="337" actId="478"/>
          <ac:picMkLst>
            <pc:docMk/>
            <pc:sldMk cId="3134053891" sldId="256"/>
            <ac:picMk id="57" creationId="{8462369E-5F18-43DA-B168-791094737346}"/>
          </ac:picMkLst>
        </pc:picChg>
        <pc:picChg chg="add mod">
          <ac:chgData name="Sean White" userId="aeee6c57aadbdcf3" providerId="LiveId" clId="{2A5668D8-D941-403C-9AE5-FE40614C0A64}" dt="2025-01-17T16:08:47.048" v="343" actId="1076"/>
          <ac:picMkLst>
            <pc:docMk/>
            <pc:sldMk cId="3134053891" sldId="256"/>
            <ac:picMk id="59" creationId="{37E1AB21-4F0B-2C25-EEFA-D407AEEE382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46510" cy="717788"/>
          </a:xfrm>
          <a:prstGeom prst="rect">
            <a:avLst/>
          </a:prstGeom>
        </p:spPr>
        <p:txBody>
          <a:bodyPr vert="horz" lIns="138029" tIns="69014" rIns="138029" bIns="69014" rtlCol="0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51428" y="0"/>
            <a:ext cx="4246510" cy="717788"/>
          </a:xfrm>
          <a:prstGeom prst="rect">
            <a:avLst/>
          </a:prstGeom>
        </p:spPr>
        <p:txBody>
          <a:bodyPr vert="horz" lIns="138029" tIns="69014" rIns="138029" bIns="69014" rtlCol="0"/>
          <a:lstStyle>
            <a:lvl1pPr algn="r">
              <a:defRPr sz="1800"/>
            </a:lvl1pPr>
          </a:lstStyle>
          <a:p>
            <a:fld id="{6D82387B-06E6-3C44-8F27-C9217C188927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95613" y="1076325"/>
            <a:ext cx="3808412" cy="538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8029" tIns="69014" rIns="138029" bIns="690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79964" y="6818988"/>
            <a:ext cx="7839710" cy="6460093"/>
          </a:xfrm>
          <a:prstGeom prst="rect">
            <a:avLst/>
          </a:prstGeom>
        </p:spPr>
        <p:txBody>
          <a:bodyPr vert="horz" lIns="138029" tIns="69014" rIns="138029" bIns="690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634652"/>
            <a:ext cx="4246510" cy="717788"/>
          </a:xfrm>
          <a:prstGeom prst="rect">
            <a:avLst/>
          </a:prstGeom>
        </p:spPr>
        <p:txBody>
          <a:bodyPr vert="horz" lIns="138029" tIns="69014" rIns="138029" bIns="69014" rtlCol="0" anchor="b"/>
          <a:lstStyle>
            <a:lvl1pPr algn="l">
              <a:defRPr sz="18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51428" y="13634652"/>
            <a:ext cx="4246510" cy="717788"/>
          </a:xfrm>
          <a:prstGeom prst="rect">
            <a:avLst/>
          </a:prstGeom>
        </p:spPr>
        <p:txBody>
          <a:bodyPr vert="horz" lIns="138029" tIns="69014" rIns="138029" bIns="69014" rtlCol="0" anchor="b"/>
          <a:lstStyle>
            <a:lvl1pPr algn="r">
              <a:defRPr sz="1800"/>
            </a:lvl1pPr>
          </a:lstStyle>
          <a:p>
            <a:fld id="{2E84C0DC-C29F-2B43-8198-9754946700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370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05956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1pPr>
    <a:lvl2pPr marL="405956" algn="l" defTabSz="405956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2pPr>
    <a:lvl3pPr marL="811912" algn="l" defTabSz="405956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3pPr>
    <a:lvl4pPr marL="1217868" algn="l" defTabSz="405956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4pPr>
    <a:lvl5pPr marL="1623820" algn="l" defTabSz="405956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5pPr>
    <a:lvl6pPr marL="2029776" algn="l" defTabSz="405956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6pPr>
    <a:lvl7pPr marL="2435732" algn="l" defTabSz="405956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7pPr>
    <a:lvl8pPr marL="2841688" algn="l" defTabSz="405956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8pPr>
    <a:lvl9pPr marL="3247644" algn="l" defTabSz="405956" rtl="0" eaLnBrk="1" latinLnBrk="0" hangingPunct="1">
      <a:defRPr sz="10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95613" y="1076325"/>
            <a:ext cx="3808412" cy="5384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Behavioral results:</a:t>
            </a:r>
            <a:r>
              <a:rPr lang="en-US" baseline="0" dirty="0"/>
              <a:t> make bar graphs of RT?</a:t>
            </a:r>
          </a:p>
          <a:p>
            <a:r>
              <a:rPr lang="en-US" dirty="0"/>
              <a:t>fMRI results:</a:t>
            </a:r>
            <a:r>
              <a:rPr lang="en-US" baseline="0" dirty="0"/>
              <a:t> labels, figure caption, make blues in graph the same color</a:t>
            </a:r>
          </a:p>
          <a:p>
            <a:r>
              <a:rPr lang="en-US" baseline="0" dirty="0"/>
              <a:t>References: add marcel 2004, add numbers, rearrange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4C0DC-C29F-2B43-8198-97549467009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245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13296912"/>
            <a:ext cx="25733931" cy="91750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49" cy="1093873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15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230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346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4619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5774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692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808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923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14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2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29" y="1714141"/>
            <a:ext cx="6811923" cy="365219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1" y="1714141"/>
            <a:ext cx="19931182" cy="365219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3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7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3"/>
            <a:ext cx="25733931" cy="8501303"/>
          </a:xfrm>
        </p:spPr>
        <p:txBody>
          <a:bodyPr anchor="t"/>
          <a:lstStyle>
            <a:lvl1pPr algn="l">
              <a:defRPr sz="1844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7"/>
            <a:ext cx="25733931" cy="9363325"/>
          </a:xfrm>
        </p:spPr>
        <p:txBody>
          <a:bodyPr anchor="b"/>
          <a:lstStyle>
            <a:lvl1pPr marL="0" indent="0">
              <a:buNone/>
              <a:defRPr sz="9224">
                <a:solidFill>
                  <a:schemeClr val="tx1">
                    <a:tint val="75000"/>
                  </a:schemeClr>
                </a:solidFill>
              </a:defRPr>
            </a:lvl1pPr>
            <a:lvl2pPr marL="2115488" indent="0">
              <a:buNone/>
              <a:defRPr sz="8514">
                <a:solidFill>
                  <a:schemeClr val="tx1">
                    <a:tint val="75000"/>
                  </a:schemeClr>
                </a:solidFill>
              </a:defRPr>
            </a:lvl2pPr>
            <a:lvl3pPr marL="4230973" indent="0">
              <a:buNone/>
              <a:defRPr sz="7332">
                <a:solidFill>
                  <a:schemeClr val="tx1">
                    <a:tint val="75000"/>
                  </a:schemeClr>
                </a:solidFill>
              </a:defRPr>
            </a:lvl3pPr>
            <a:lvl4pPr marL="6346461" indent="0">
              <a:buNone/>
              <a:defRPr sz="6386">
                <a:solidFill>
                  <a:schemeClr val="tx1">
                    <a:tint val="75000"/>
                  </a:schemeClr>
                </a:solidFill>
              </a:defRPr>
            </a:lvl4pPr>
            <a:lvl5pPr marL="8461946" indent="0">
              <a:buNone/>
              <a:defRPr sz="6386">
                <a:solidFill>
                  <a:schemeClr val="tx1">
                    <a:tint val="75000"/>
                  </a:schemeClr>
                </a:solidFill>
              </a:defRPr>
            </a:lvl5pPr>
            <a:lvl6pPr marL="10577432" indent="0">
              <a:buNone/>
              <a:defRPr sz="6386">
                <a:solidFill>
                  <a:schemeClr val="tx1">
                    <a:tint val="75000"/>
                  </a:schemeClr>
                </a:solidFill>
              </a:defRPr>
            </a:lvl6pPr>
            <a:lvl7pPr marL="12692920" indent="0">
              <a:buNone/>
              <a:defRPr sz="6386">
                <a:solidFill>
                  <a:schemeClr val="tx1">
                    <a:tint val="75000"/>
                  </a:schemeClr>
                </a:solidFill>
              </a:defRPr>
            </a:lvl7pPr>
            <a:lvl8pPr marL="14808407" indent="0">
              <a:buNone/>
              <a:defRPr sz="6386">
                <a:solidFill>
                  <a:schemeClr val="tx1">
                    <a:tint val="75000"/>
                  </a:schemeClr>
                </a:solidFill>
              </a:defRPr>
            </a:lvl8pPr>
            <a:lvl9pPr marL="16923893" indent="0">
              <a:buNone/>
              <a:defRPr sz="63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11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54"/>
            <a:ext cx="13371552" cy="28248504"/>
          </a:xfrm>
        </p:spPr>
        <p:txBody>
          <a:bodyPr/>
          <a:lstStyle>
            <a:lvl1pPr>
              <a:defRPr sz="12771"/>
            </a:lvl1pPr>
            <a:lvl2pPr>
              <a:defRPr sz="11116"/>
            </a:lvl2pPr>
            <a:lvl3pPr>
              <a:defRPr sz="9224"/>
            </a:lvl3pPr>
            <a:lvl4pPr>
              <a:defRPr sz="8514"/>
            </a:lvl4pPr>
            <a:lvl5pPr>
              <a:defRPr sz="8514"/>
            </a:lvl5pPr>
            <a:lvl6pPr>
              <a:defRPr sz="8514"/>
            </a:lvl6pPr>
            <a:lvl7pPr>
              <a:defRPr sz="8514"/>
            </a:lvl7pPr>
            <a:lvl8pPr>
              <a:defRPr sz="8514"/>
            </a:lvl8pPr>
            <a:lvl9pPr>
              <a:defRPr sz="85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54"/>
            <a:ext cx="13371552" cy="28248504"/>
          </a:xfrm>
        </p:spPr>
        <p:txBody>
          <a:bodyPr/>
          <a:lstStyle>
            <a:lvl1pPr>
              <a:defRPr sz="12771"/>
            </a:lvl1pPr>
            <a:lvl2pPr>
              <a:defRPr sz="11116"/>
            </a:lvl2pPr>
            <a:lvl3pPr>
              <a:defRPr sz="9224"/>
            </a:lvl3pPr>
            <a:lvl4pPr>
              <a:defRPr sz="8514"/>
            </a:lvl4pPr>
            <a:lvl5pPr>
              <a:defRPr sz="8514"/>
            </a:lvl5pPr>
            <a:lvl6pPr>
              <a:defRPr sz="8514"/>
            </a:lvl6pPr>
            <a:lvl7pPr>
              <a:defRPr sz="8514"/>
            </a:lvl7pPr>
            <a:lvl8pPr>
              <a:defRPr sz="8514"/>
            </a:lvl8pPr>
            <a:lvl9pPr>
              <a:defRPr sz="85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82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2" y="9581308"/>
            <a:ext cx="13376810" cy="3993038"/>
          </a:xfrm>
        </p:spPr>
        <p:txBody>
          <a:bodyPr anchor="b"/>
          <a:lstStyle>
            <a:lvl1pPr marL="0" indent="0">
              <a:buNone/>
              <a:defRPr sz="11116" b="1"/>
            </a:lvl1pPr>
            <a:lvl2pPr marL="2115488" indent="0">
              <a:buNone/>
              <a:defRPr sz="9224" b="1"/>
            </a:lvl2pPr>
            <a:lvl3pPr marL="4230973" indent="0">
              <a:buNone/>
              <a:defRPr sz="8514" b="1"/>
            </a:lvl3pPr>
            <a:lvl4pPr marL="6346461" indent="0">
              <a:buNone/>
              <a:defRPr sz="7332" b="1"/>
            </a:lvl4pPr>
            <a:lvl5pPr marL="8461946" indent="0">
              <a:buNone/>
              <a:defRPr sz="7332" b="1"/>
            </a:lvl5pPr>
            <a:lvl6pPr marL="10577432" indent="0">
              <a:buNone/>
              <a:defRPr sz="7332" b="1"/>
            </a:lvl6pPr>
            <a:lvl7pPr marL="12692920" indent="0">
              <a:buNone/>
              <a:defRPr sz="7332" b="1"/>
            </a:lvl7pPr>
            <a:lvl8pPr marL="14808407" indent="0">
              <a:buNone/>
              <a:defRPr sz="7332" b="1"/>
            </a:lvl8pPr>
            <a:lvl9pPr marL="16923893" indent="0">
              <a:buNone/>
              <a:defRPr sz="73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2" y="13574344"/>
            <a:ext cx="13376810" cy="24661707"/>
          </a:xfrm>
        </p:spPr>
        <p:txBody>
          <a:bodyPr/>
          <a:lstStyle>
            <a:lvl1pPr>
              <a:defRPr sz="11116"/>
            </a:lvl1pPr>
            <a:lvl2pPr>
              <a:defRPr sz="9224"/>
            </a:lvl2pPr>
            <a:lvl3pPr>
              <a:defRPr sz="8514"/>
            </a:lvl3pPr>
            <a:lvl4pPr>
              <a:defRPr sz="7332"/>
            </a:lvl4pPr>
            <a:lvl5pPr>
              <a:defRPr sz="7332"/>
            </a:lvl5pPr>
            <a:lvl6pPr>
              <a:defRPr sz="7332"/>
            </a:lvl6pPr>
            <a:lvl7pPr>
              <a:defRPr sz="7332"/>
            </a:lvl7pPr>
            <a:lvl8pPr>
              <a:defRPr sz="7332"/>
            </a:lvl8pPr>
            <a:lvl9pPr>
              <a:defRPr sz="73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1" y="9581308"/>
            <a:ext cx="13382065" cy="3993038"/>
          </a:xfrm>
        </p:spPr>
        <p:txBody>
          <a:bodyPr anchor="b"/>
          <a:lstStyle>
            <a:lvl1pPr marL="0" indent="0">
              <a:buNone/>
              <a:defRPr sz="11116" b="1"/>
            </a:lvl1pPr>
            <a:lvl2pPr marL="2115488" indent="0">
              <a:buNone/>
              <a:defRPr sz="9224" b="1"/>
            </a:lvl2pPr>
            <a:lvl3pPr marL="4230973" indent="0">
              <a:buNone/>
              <a:defRPr sz="8514" b="1"/>
            </a:lvl3pPr>
            <a:lvl4pPr marL="6346461" indent="0">
              <a:buNone/>
              <a:defRPr sz="7332" b="1"/>
            </a:lvl4pPr>
            <a:lvl5pPr marL="8461946" indent="0">
              <a:buNone/>
              <a:defRPr sz="7332" b="1"/>
            </a:lvl5pPr>
            <a:lvl6pPr marL="10577432" indent="0">
              <a:buNone/>
              <a:defRPr sz="7332" b="1"/>
            </a:lvl6pPr>
            <a:lvl7pPr marL="12692920" indent="0">
              <a:buNone/>
              <a:defRPr sz="7332" b="1"/>
            </a:lvl7pPr>
            <a:lvl8pPr marL="14808407" indent="0">
              <a:buNone/>
              <a:defRPr sz="7332" b="1"/>
            </a:lvl8pPr>
            <a:lvl9pPr marL="16923893" indent="0">
              <a:buNone/>
              <a:defRPr sz="73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1" y="13574344"/>
            <a:ext cx="13382065" cy="24661707"/>
          </a:xfrm>
        </p:spPr>
        <p:txBody>
          <a:bodyPr/>
          <a:lstStyle>
            <a:lvl1pPr>
              <a:defRPr sz="11116"/>
            </a:lvl1pPr>
            <a:lvl2pPr>
              <a:defRPr sz="9224"/>
            </a:lvl2pPr>
            <a:lvl3pPr>
              <a:defRPr sz="8514"/>
            </a:lvl3pPr>
            <a:lvl4pPr>
              <a:defRPr sz="7332"/>
            </a:lvl4pPr>
            <a:lvl5pPr>
              <a:defRPr sz="7332"/>
            </a:lvl5pPr>
            <a:lvl6pPr>
              <a:defRPr sz="7332"/>
            </a:lvl6pPr>
            <a:lvl7pPr>
              <a:defRPr sz="7332"/>
            </a:lvl7pPr>
            <a:lvl8pPr>
              <a:defRPr sz="7332"/>
            </a:lvl8pPr>
            <a:lvl9pPr>
              <a:defRPr sz="73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8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16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5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1704224"/>
            <a:ext cx="9960336" cy="7252860"/>
          </a:xfrm>
        </p:spPr>
        <p:txBody>
          <a:bodyPr anchor="b"/>
          <a:lstStyle>
            <a:lvl1pPr algn="l">
              <a:defRPr sz="92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7" y="1704233"/>
            <a:ext cx="16924685" cy="36531825"/>
          </a:xfrm>
        </p:spPr>
        <p:txBody>
          <a:bodyPr/>
          <a:lstStyle>
            <a:lvl1pPr>
              <a:defRPr sz="14900"/>
            </a:lvl1pPr>
            <a:lvl2pPr>
              <a:defRPr sz="12771"/>
            </a:lvl2pPr>
            <a:lvl3pPr>
              <a:defRPr sz="11116"/>
            </a:lvl3pPr>
            <a:lvl4pPr>
              <a:defRPr sz="9224"/>
            </a:lvl4pPr>
            <a:lvl5pPr>
              <a:defRPr sz="9224"/>
            </a:lvl5pPr>
            <a:lvl6pPr>
              <a:defRPr sz="9224"/>
            </a:lvl6pPr>
            <a:lvl7pPr>
              <a:defRPr sz="9224"/>
            </a:lvl7pPr>
            <a:lvl8pPr>
              <a:defRPr sz="9224"/>
            </a:lvl8pPr>
            <a:lvl9pPr>
              <a:defRPr sz="92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8957093"/>
            <a:ext cx="9960336" cy="29278965"/>
          </a:xfrm>
        </p:spPr>
        <p:txBody>
          <a:bodyPr/>
          <a:lstStyle>
            <a:lvl1pPr marL="0" indent="0">
              <a:buNone/>
              <a:defRPr sz="6386"/>
            </a:lvl1pPr>
            <a:lvl2pPr marL="2115488" indent="0">
              <a:buNone/>
              <a:defRPr sz="5440"/>
            </a:lvl2pPr>
            <a:lvl3pPr marL="4230973" indent="0">
              <a:buNone/>
              <a:defRPr sz="4730"/>
            </a:lvl3pPr>
            <a:lvl4pPr marL="6346461" indent="0">
              <a:buNone/>
              <a:defRPr sz="4257"/>
            </a:lvl4pPr>
            <a:lvl5pPr marL="8461946" indent="0">
              <a:buNone/>
              <a:defRPr sz="4257"/>
            </a:lvl5pPr>
            <a:lvl6pPr marL="10577432" indent="0">
              <a:buNone/>
              <a:defRPr sz="4257"/>
            </a:lvl6pPr>
            <a:lvl7pPr marL="12692920" indent="0">
              <a:buNone/>
              <a:defRPr sz="4257"/>
            </a:lvl7pPr>
            <a:lvl8pPr marL="14808407" indent="0">
              <a:buNone/>
              <a:defRPr sz="4257"/>
            </a:lvl8pPr>
            <a:lvl9pPr marL="16923893" indent="0">
              <a:buNone/>
              <a:defRPr sz="42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80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3" y="29962636"/>
            <a:ext cx="18165128" cy="3537258"/>
          </a:xfrm>
        </p:spPr>
        <p:txBody>
          <a:bodyPr anchor="b"/>
          <a:lstStyle>
            <a:lvl1pPr algn="l">
              <a:defRPr sz="92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3" y="3824595"/>
            <a:ext cx="18165128" cy="25682258"/>
          </a:xfrm>
        </p:spPr>
        <p:txBody>
          <a:bodyPr/>
          <a:lstStyle>
            <a:lvl1pPr marL="0" indent="0">
              <a:buNone/>
              <a:defRPr sz="14900"/>
            </a:lvl1pPr>
            <a:lvl2pPr marL="2115488" indent="0">
              <a:buNone/>
              <a:defRPr sz="12771"/>
            </a:lvl2pPr>
            <a:lvl3pPr marL="4230973" indent="0">
              <a:buNone/>
              <a:defRPr sz="11116"/>
            </a:lvl3pPr>
            <a:lvl4pPr marL="6346461" indent="0">
              <a:buNone/>
              <a:defRPr sz="9224"/>
            </a:lvl4pPr>
            <a:lvl5pPr marL="8461946" indent="0">
              <a:buNone/>
              <a:defRPr sz="9224"/>
            </a:lvl5pPr>
            <a:lvl6pPr marL="10577432" indent="0">
              <a:buNone/>
              <a:defRPr sz="9224"/>
            </a:lvl6pPr>
            <a:lvl7pPr marL="12692920" indent="0">
              <a:buNone/>
              <a:defRPr sz="9224"/>
            </a:lvl7pPr>
            <a:lvl8pPr marL="14808407" indent="0">
              <a:buNone/>
              <a:defRPr sz="9224"/>
            </a:lvl8pPr>
            <a:lvl9pPr marL="16923893" indent="0">
              <a:buNone/>
              <a:defRPr sz="9224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3" y="33499887"/>
            <a:ext cx="18165128" cy="5023499"/>
          </a:xfrm>
        </p:spPr>
        <p:txBody>
          <a:bodyPr/>
          <a:lstStyle>
            <a:lvl1pPr marL="0" indent="0">
              <a:buNone/>
              <a:defRPr sz="6386"/>
            </a:lvl1pPr>
            <a:lvl2pPr marL="2115488" indent="0">
              <a:buNone/>
              <a:defRPr sz="5440"/>
            </a:lvl2pPr>
            <a:lvl3pPr marL="4230973" indent="0">
              <a:buNone/>
              <a:defRPr sz="4730"/>
            </a:lvl3pPr>
            <a:lvl4pPr marL="6346461" indent="0">
              <a:buNone/>
              <a:defRPr sz="4257"/>
            </a:lvl4pPr>
            <a:lvl5pPr marL="8461946" indent="0">
              <a:buNone/>
              <a:defRPr sz="4257"/>
            </a:lvl5pPr>
            <a:lvl6pPr marL="10577432" indent="0">
              <a:buNone/>
              <a:defRPr sz="4257"/>
            </a:lvl6pPr>
            <a:lvl7pPr marL="12692920" indent="0">
              <a:buNone/>
              <a:defRPr sz="4257"/>
            </a:lvl7pPr>
            <a:lvl8pPr marL="14808407" indent="0">
              <a:buNone/>
              <a:defRPr sz="4257"/>
            </a:lvl8pPr>
            <a:lvl9pPr marL="16923893" indent="0">
              <a:buNone/>
              <a:defRPr sz="42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68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1" y="1714134"/>
            <a:ext cx="27247692" cy="7133961"/>
          </a:xfrm>
          <a:prstGeom prst="rect">
            <a:avLst/>
          </a:prstGeom>
        </p:spPr>
        <p:txBody>
          <a:bodyPr vert="horz" lIns="178899" tIns="89450" rIns="178899" bIns="8945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987554"/>
            <a:ext cx="27247692" cy="28248504"/>
          </a:xfrm>
          <a:prstGeom prst="rect">
            <a:avLst/>
          </a:prstGeom>
        </p:spPr>
        <p:txBody>
          <a:bodyPr vert="horz" lIns="178899" tIns="89450" rIns="178899" bIns="8945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1" y="39672749"/>
            <a:ext cx="7064216" cy="2278904"/>
          </a:xfrm>
          <a:prstGeom prst="rect">
            <a:avLst/>
          </a:prstGeom>
        </p:spPr>
        <p:txBody>
          <a:bodyPr vert="horz" lIns="178899" tIns="89450" rIns="178899" bIns="89450" rtlCol="0" anchor="ctr"/>
          <a:lstStyle>
            <a:lvl1pPr algn="l">
              <a:defRPr sz="5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2F99C-4C7D-7643-88D7-AED2FDE05819}" type="datetimeFigureOut">
              <a:rPr lang="en-US" smtClean="0"/>
              <a:t>1/17/2025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1" y="39672749"/>
            <a:ext cx="9587151" cy="2278904"/>
          </a:xfrm>
          <a:prstGeom prst="rect">
            <a:avLst/>
          </a:prstGeom>
        </p:spPr>
        <p:txBody>
          <a:bodyPr vert="horz" lIns="178899" tIns="89450" rIns="178899" bIns="89450" rtlCol="0" anchor="ctr"/>
          <a:lstStyle>
            <a:lvl1pPr algn="ctr">
              <a:defRPr sz="5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6" y="39672749"/>
            <a:ext cx="7064216" cy="2278904"/>
          </a:xfrm>
          <a:prstGeom prst="rect">
            <a:avLst/>
          </a:prstGeom>
        </p:spPr>
        <p:txBody>
          <a:bodyPr vert="horz" lIns="178899" tIns="89450" rIns="178899" bIns="89450" rtlCol="0" anchor="ctr"/>
          <a:lstStyle>
            <a:lvl1pPr algn="r">
              <a:defRPr sz="5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31BE-4170-8C40-85AE-B2887FCDEF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8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15488" rtl="0" eaLnBrk="1" latinLnBrk="0" hangingPunct="1">
        <a:spcBef>
          <a:spcPct val="0"/>
        </a:spcBef>
        <a:buNone/>
        <a:defRPr sz="203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6615" indent="-1586615" algn="l" defTabSz="2115488" rtl="0" eaLnBrk="1" latinLnBrk="0" hangingPunct="1">
        <a:spcBef>
          <a:spcPct val="20000"/>
        </a:spcBef>
        <a:buFont typeface="Arial"/>
        <a:buChar char="•"/>
        <a:defRPr sz="14900" kern="1200">
          <a:solidFill>
            <a:schemeClr val="tx1"/>
          </a:solidFill>
          <a:latin typeface="+mn-lt"/>
          <a:ea typeface="+mn-ea"/>
          <a:cs typeface="+mn-cs"/>
        </a:defRPr>
      </a:lvl1pPr>
      <a:lvl2pPr marL="3437665" indent="-1322179" algn="l" defTabSz="2115488" rtl="0" eaLnBrk="1" latinLnBrk="0" hangingPunct="1">
        <a:spcBef>
          <a:spcPct val="20000"/>
        </a:spcBef>
        <a:buFont typeface="Arial"/>
        <a:buChar char="–"/>
        <a:defRPr sz="12771" kern="1200">
          <a:solidFill>
            <a:schemeClr val="tx1"/>
          </a:solidFill>
          <a:latin typeface="+mn-lt"/>
          <a:ea typeface="+mn-ea"/>
          <a:cs typeface="+mn-cs"/>
        </a:defRPr>
      </a:lvl2pPr>
      <a:lvl3pPr marL="5288717" indent="-1057742" algn="l" defTabSz="2115488" rtl="0" eaLnBrk="1" latinLnBrk="0" hangingPunct="1">
        <a:spcBef>
          <a:spcPct val="20000"/>
        </a:spcBef>
        <a:buFont typeface="Arial"/>
        <a:buChar char="•"/>
        <a:defRPr sz="11116" kern="1200">
          <a:solidFill>
            <a:schemeClr val="tx1"/>
          </a:solidFill>
          <a:latin typeface="+mn-lt"/>
          <a:ea typeface="+mn-ea"/>
          <a:cs typeface="+mn-cs"/>
        </a:defRPr>
      </a:lvl3pPr>
      <a:lvl4pPr marL="7404202" indent="-1057742" algn="l" defTabSz="2115488" rtl="0" eaLnBrk="1" latinLnBrk="0" hangingPunct="1">
        <a:spcBef>
          <a:spcPct val="20000"/>
        </a:spcBef>
        <a:buFont typeface="Arial"/>
        <a:buChar char="–"/>
        <a:defRPr sz="9224" kern="1200">
          <a:solidFill>
            <a:schemeClr val="tx1"/>
          </a:solidFill>
          <a:latin typeface="+mn-lt"/>
          <a:ea typeface="+mn-ea"/>
          <a:cs typeface="+mn-cs"/>
        </a:defRPr>
      </a:lvl4pPr>
      <a:lvl5pPr marL="9519690" indent="-1057742" algn="l" defTabSz="2115488" rtl="0" eaLnBrk="1" latinLnBrk="0" hangingPunct="1">
        <a:spcBef>
          <a:spcPct val="20000"/>
        </a:spcBef>
        <a:buFont typeface="Arial"/>
        <a:buChar char="»"/>
        <a:defRPr sz="9224" kern="1200">
          <a:solidFill>
            <a:schemeClr val="tx1"/>
          </a:solidFill>
          <a:latin typeface="+mn-lt"/>
          <a:ea typeface="+mn-ea"/>
          <a:cs typeface="+mn-cs"/>
        </a:defRPr>
      </a:lvl5pPr>
      <a:lvl6pPr marL="11635178" indent="-1057742" algn="l" defTabSz="2115488" rtl="0" eaLnBrk="1" latinLnBrk="0" hangingPunct="1">
        <a:spcBef>
          <a:spcPct val="20000"/>
        </a:spcBef>
        <a:buFont typeface="Arial"/>
        <a:buChar char="•"/>
        <a:defRPr sz="9224" kern="1200">
          <a:solidFill>
            <a:schemeClr val="tx1"/>
          </a:solidFill>
          <a:latin typeface="+mn-lt"/>
          <a:ea typeface="+mn-ea"/>
          <a:cs typeface="+mn-cs"/>
        </a:defRPr>
      </a:lvl6pPr>
      <a:lvl7pPr marL="13750661" indent="-1057742" algn="l" defTabSz="2115488" rtl="0" eaLnBrk="1" latinLnBrk="0" hangingPunct="1">
        <a:spcBef>
          <a:spcPct val="20000"/>
        </a:spcBef>
        <a:buFont typeface="Arial"/>
        <a:buChar char="•"/>
        <a:defRPr sz="9224" kern="1200">
          <a:solidFill>
            <a:schemeClr val="tx1"/>
          </a:solidFill>
          <a:latin typeface="+mn-lt"/>
          <a:ea typeface="+mn-ea"/>
          <a:cs typeface="+mn-cs"/>
        </a:defRPr>
      </a:lvl7pPr>
      <a:lvl8pPr marL="15866149" indent="-1057742" algn="l" defTabSz="2115488" rtl="0" eaLnBrk="1" latinLnBrk="0" hangingPunct="1">
        <a:spcBef>
          <a:spcPct val="20000"/>
        </a:spcBef>
        <a:buFont typeface="Arial"/>
        <a:buChar char="•"/>
        <a:defRPr sz="9224" kern="1200">
          <a:solidFill>
            <a:schemeClr val="tx1"/>
          </a:solidFill>
          <a:latin typeface="+mn-lt"/>
          <a:ea typeface="+mn-ea"/>
          <a:cs typeface="+mn-cs"/>
        </a:defRPr>
      </a:lvl8pPr>
      <a:lvl9pPr marL="17981637" indent="-1057742" algn="l" defTabSz="2115488" rtl="0" eaLnBrk="1" latinLnBrk="0" hangingPunct="1">
        <a:spcBef>
          <a:spcPct val="20000"/>
        </a:spcBef>
        <a:buFont typeface="Arial"/>
        <a:buChar char="•"/>
        <a:defRPr sz="92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15488" rtl="0" eaLnBrk="1" latinLnBrk="0" hangingPunct="1">
        <a:defRPr sz="8514" kern="1200">
          <a:solidFill>
            <a:schemeClr val="tx1"/>
          </a:solidFill>
          <a:latin typeface="+mn-lt"/>
          <a:ea typeface="+mn-ea"/>
          <a:cs typeface="+mn-cs"/>
        </a:defRPr>
      </a:lvl1pPr>
      <a:lvl2pPr marL="2115488" algn="l" defTabSz="2115488" rtl="0" eaLnBrk="1" latinLnBrk="0" hangingPunct="1">
        <a:defRPr sz="8514" kern="1200">
          <a:solidFill>
            <a:schemeClr val="tx1"/>
          </a:solidFill>
          <a:latin typeface="+mn-lt"/>
          <a:ea typeface="+mn-ea"/>
          <a:cs typeface="+mn-cs"/>
        </a:defRPr>
      </a:lvl2pPr>
      <a:lvl3pPr marL="4230973" algn="l" defTabSz="2115488" rtl="0" eaLnBrk="1" latinLnBrk="0" hangingPunct="1">
        <a:defRPr sz="8514" kern="1200">
          <a:solidFill>
            <a:schemeClr val="tx1"/>
          </a:solidFill>
          <a:latin typeface="+mn-lt"/>
          <a:ea typeface="+mn-ea"/>
          <a:cs typeface="+mn-cs"/>
        </a:defRPr>
      </a:lvl3pPr>
      <a:lvl4pPr marL="6346461" algn="l" defTabSz="2115488" rtl="0" eaLnBrk="1" latinLnBrk="0" hangingPunct="1">
        <a:defRPr sz="8514" kern="1200">
          <a:solidFill>
            <a:schemeClr val="tx1"/>
          </a:solidFill>
          <a:latin typeface="+mn-lt"/>
          <a:ea typeface="+mn-ea"/>
          <a:cs typeface="+mn-cs"/>
        </a:defRPr>
      </a:lvl4pPr>
      <a:lvl5pPr marL="8461946" algn="l" defTabSz="2115488" rtl="0" eaLnBrk="1" latinLnBrk="0" hangingPunct="1">
        <a:defRPr sz="8514" kern="1200">
          <a:solidFill>
            <a:schemeClr val="tx1"/>
          </a:solidFill>
          <a:latin typeface="+mn-lt"/>
          <a:ea typeface="+mn-ea"/>
          <a:cs typeface="+mn-cs"/>
        </a:defRPr>
      </a:lvl5pPr>
      <a:lvl6pPr marL="10577432" algn="l" defTabSz="2115488" rtl="0" eaLnBrk="1" latinLnBrk="0" hangingPunct="1">
        <a:defRPr sz="8514" kern="1200">
          <a:solidFill>
            <a:schemeClr val="tx1"/>
          </a:solidFill>
          <a:latin typeface="+mn-lt"/>
          <a:ea typeface="+mn-ea"/>
          <a:cs typeface="+mn-cs"/>
        </a:defRPr>
      </a:lvl6pPr>
      <a:lvl7pPr marL="12692920" algn="l" defTabSz="2115488" rtl="0" eaLnBrk="1" latinLnBrk="0" hangingPunct="1">
        <a:defRPr sz="8514" kern="1200">
          <a:solidFill>
            <a:schemeClr val="tx1"/>
          </a:solidFill>
          <a:latin typeface="+mn-lt"/>
          <a:ea typeface="+mn-ea"/>
          <a:cs typeface="+mn-cs"/>
        </a:defRPr>
      </a:lvl7pPr>
      <a:lvl8pPr marL="14808407" algn="l" defTabSz="2115488" rtl="0" eaLnBrk="1" latinLnBrk="0" hangingPunct="1">
        <a:defRPr sz="8514" kern="1200">
          <a:solidFill>
            <a:schemeClr val="tx1"/>
          </a:solidFill>
          <a:latin typeface="+mn-lt"/>
          <a:ea typeface="+mn-ea"/>
          <a:cs typeface="+mn-cs"/>
        </a:defRPr>
      </a:lvl8pPr>
      <a:lvl9pPr marL="16923893" algn="l" defTabSz="2115488" rtl="0" eaLnBrk="1" latinLnBrk="0" hangingPunct="1">
        <a:defRPr sz="85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 212"/>
          <p:cNvSpPr/>
          <p:nvPr/>
        </p:nvSpPr>
        <p:spPr>
          <a:xfrm>
            <a:off x="-43250309" y="-27572071"/>
            <a:ext cx="116775820" cy="8740972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-42075039" y="-17365649"/>
            <a:ext cx="36498167" cy="26545073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139486" y="-17595018"/>
            <a:ext cx="36408736" cy="49712113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561" dirty="0">
                <a:latin typeface="Gill Sans Light"/>
                <a:cs typeface="Gill Sans Light"/>
              </a:rPr>
              <a:t>accuracy of their ca</a:t>
            </a:r>
          </a:p>
        </p:txBody>
      </p:sp>
      <p:sp>
        <p:nvSpPr>
          <p:cNvPr id="70" name="Rectangle 69"/>
          <p:cNvSpPr/>
          <p:nvPr/>
        </p:nvSpPr>
        <p:spPr>
          <a:xfrm>
            <a:off x="-42075035" y="35042004"/>
            <a:ext cx="36324875" cy="24274656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3250304" y="68420468"/>
            <a:ext cx="116905542" cy="216251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/>
          </a:p>
        </p:txBody>
      </p:sp>
      <p:sp>
        <p:nvSpPr>
          <p:cNvPr id="6" name="TextBox 5"/>
          <p:cNvSpPr txBox="1"/>
          <p:nvPr/>
        </p:nvSpPr>
        <p:spPr>
          <a:xfrm>
            <a:off x="-43250304" y="-27459158"/>
            <a:ext cx="116775820" cy="3295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812" spc="473" dirty="0">
                <a:solidFill>
                  <a:schemeClr val="bg1"/>
                </a:solidFill>
                <a:latin typeface="Gill Sans Light"/>
                <a:cs typeface="Gill Sans Light"/>
              </a:rPr>
              <a:t>Title goes here (pt. 88)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-43250304" y="-24150513"/>
            <a:ext cx="116775820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71" spc="710" dirty="0">
                <a:solidFill>
                  <a:schemeClr val="bg1"/>
                </a:solidFill>
                <a:latin typeface="Gill Sans Light"/>
                <a:cs typeface="Gill Sans Light"/>
              </a:rPr>
              <a:t>Author, Author &amp; Author (pt. 54)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-43250309" y="-19295652"/>
            <a:ext cx="116775820" cy="648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/>
          </a:p>
        </p:txBody>
      </p:sp>
      <p:sp>
        <p:nvSpPr>
          <p:cNvPr id="14" name="Rectangle 13"/>
          <p:cNvSpPr/>
          <p:nvPr/>
        </p:nvSpPr>
        <p:spPr>
          <a:xfrm>
            <a:off x="41417328" y="-20955805"/>
            <a:ext cx="39163845" cy="30437888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535356" y="18091697"/>
            <a:ext cx="33812443" cy="9346438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026408" y="55575721"/>
            <a:ext cx="36417846" cy="10864707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-33389598" y="-16953963"/>
            <a:ext cx="19126803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90" spc="710" dirty="0">
                <a:latin typeface="Gill Sans Light"/>
                <a:cs typeface="Gill Sans Light"/>
              </a:rPr>
              <a:t>Introduction (pt. 60)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18141" y="-17112034"/>
            <a:ext cx="23919234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90" spc="710" dirty="0">
                <a:latin typeface="Gill Sans Light"/>
                <a:cs typeface="Gill Sans Light"/>
              </a:rPr>
              <a:t>Parameter </a:t>
            </a:r>
            <a:r>
              <a:rPr lang="en-US" sz="14190" spc="710" dirty="0" err="1">
                <a:latin typeface="Gill Sans Light"/>
                <a:cs typeface="Gill Sans Light"/>
              </a:rPr>
              <a:t>Optimisation</a:t>
            </a:r>
            <a:endParaRPr lang="en-US" sz="14190" spc="710" dirty="0">
              <a:latin typeface="Gill Sans Light"/>
              <a:cs typeface="Gill Sans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458654" y="18470453"/>
            <a:ext cx="37647370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90" spc="710" dirty="0">
                <a:latin typeface="Gill Sans Light"/>
                <a:cs typeface="Gill Sans Light"/>
              </a:rPr>
              <a:t>Gravitational Wave Data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535356" y="56333039"/>
            <a:ext cx="30113757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90" spc="710" dirty="0">
                <a:latin typeface="Gill Sans Light"/>
                <a:cs typeface="Gill Sans Light"/>
              </a:rPr>
              <a:t>References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-34021853" y="35221675"/>
            <a:ext cx="20391312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90" spc="710" dirty="0">
                <a:latin typeface="Gill Sans Light"/>
                <a:cs typeface="Gill Sans Light"/>
              </a:rPr>
              <a:t>Prior to Posterior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6907000" y="59746140"/>
            <a:ext cx="34450948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1278" indent="-1081278">
              <a:buFont typeface="+mj-lt"/>
              <a:buAutoNum type="arabicPeriod"/>
            </a:pPr>
            <a:r>
              <a:rPr lang="en-US" sz="7095" dirty="0" err="1">
                <a:latin typeface="Gill Sans Light"/>
                <a:cs typeface="Gill Sans Light"/>
              </a:rPr>
              <a:t>Lastname</a:t>
            </a:r>
            <a:r>
              <a:rPr lang="en-US" sz="7095" dirty="0">
                <a:latin typeface="Gill Sans Light"/>
                <a:cs typeface="Gill Sans Light"/>
              </a:rPr>
              <a:t>, F. (2000). Title of article. </a:t>
            </a:r>
            <a:r>
              <a:rPr lang="en-US" sz="7095" i="1" dirty="0">
                <a:latin typeface="Gill Sans Light"/>
                <a:cs typeface="Gill Sans Light"/>
              </a:rPr>
              <a:t>Journal., Volume, </a:t>
            </a:r>
            <a:r>
              <a:rPr lang="en-US" sz="7095" dirty="0">
                <a:latin typeface="Gill Sans Light"/>
                <a:cs typeface="Gill Sans Light"/>
              </a:rPr>
              <a:t>page-page.</a:t>
            </a:r>
          </a:p>
          <a:p>
            <a:pPr marL="1081278" indent="-1081278">
              <a:buFont typeface="+mj-lt"/>
              <a:buAutoNum type="arabicPeriod"/>
            </a:pPr>
            <a:r>
              <a:rPr lang="en-US" sz="7095" dirty="0" err="1">
                <a:latin typeface="Gill Sans Light"/>
                <a:cs typeface="Gill Sans Light"/>
              </a:rPr>
              <a:t>Lastname</a:t>
            </a:r>
            <a:r>
              <a:rPr lang="en-US" sz="7095" dirty="0">
                <a:latin typeface="Gill Sans Light"/>
                <a:cs typeface="Gill Sans Light"/>
              </a:rPr>
              <a:t>, F. (2000). Title of article. </a:t>
            </a:r>
            <a:r>
              <a:rPr lang="en-US" sz="7095" i="1" dirty="0">
                <a:latin typeface="Gill Sans Light"/>
                <a:cs typeface="Gill Sans Light"/>
              </a:rPr>
              <a:t>Journal., Volume, </a:t>
            </a:r>
            <a:r>
              <a:rPr lang="en-US" sz="7095" dirty="0">
                <a:latin typeface="Gill Sans Light"/>
                <a:cs typeface="Gill Sans Light"/>
              </a:rPr>
              <a:t>page-page.</a:t>
            </a:r>
          </a:p>
          <a:p>
            <a:pPr marL="1081278" indent="-1081278">
              <a:buFont typeface="+mj-lt"/>
              <a:buAutoNum type="arabicPeriod"/>
            </a:pPr>
            <a:r>
              <a:rPr lang="en-US" sz="7095" dirty="0" err="1">
                <a:latin typeface="Gill Sans Light"/>
                <a:cs typeface="Gill Sans Light"/>
              </a:rPr>
              <a:t>Lastname</a:t>
            </a:r>
            <a:r>
              <a:rPr lang="en-US" sz="7095" dirty="0">
                <a:latin typeface="Gill Sans Light"/>
                <a:cs typeface="Gill Sans Light"/>
              </a:rPr>
              <a:t>, F. (2000). Title of article. </a:t>
            </a:r>
            <a:r>
              <a:rPr lang="en-US" sz="7095" i="1" dirty="0">
                <a:latin typeface="Gill Sans Light"/>
                <a:cs typeface="Gill Sans Light"/>
              </a:rPr>
              <a:t>Journal., Volume, </a:t>
            </a:r>
            <a:r>
              <a:rPr lang="en-US" sz="7095" dirty="0">
                <a:latin typeface="Gill Sans Light"/>
                <a:cs typeface="Gill Sans Light"/>
              </a:rPr>
              <a:t>page-page.</a:t>
            </a:r>
          </a:p>
          <a:p>
            <a:endParaRPr lang="en-US" sz="7095" dirty="0">
              <a:latin typeface="Gill Sans Light"/>
              <a:cs typeface="Gill Sans Light"/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-41047696" y="-21864519"/>
            <a:ext cx="112633856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771" spc="710" dirty="0">
                <a:solidFill>
                  <a:schemeClr val="bg1"/>
                </a:solidFill>
                <a:latin typeface="Gill Sans Light"/>
                <a:cs typeface="Gill Sans Light"/>
              </a:rPr>
              <a:t>Department, University (pt. 54)</a:t>
            </a:r>
          </a:p>
        </p:txBody>
      </p:sp>
      <p:sp>
        <p:nvSpPr>
          <p:cNvPr id="192" name="Rectangle 191"/>
          <p:cNvSpPr/>
          <p:nvPr/>
        </p:nvSpPr>
        <p:spPr>
          <a:xfrm>
            <a:off x="36026408" y="32784742"/>
            <a:ext cx="36476556" cy="21475709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3988261" y="34290935"/>
            <a:ext cx="17442076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90" spc="710" dirty="0">
                <a:latin typeface="Gill Sans Light"/>
                <a:cs typeface="Gill Sans Light"/>
              </a:rPr>
              <a:t>Next Steps: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5666864" y="68406675"/>
            <a:ext cx="17858651" cy="16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406" spc="710" dirty="0" err="1">
                <a:solidFill>
                  <a:schemeClr val="bg1"/>
                </a:solidFill>
                <a:latin typeface="Gill Sans Light"/>
                <a:cs typeface="Gill Sans Light"/>
              </a:rPr>
              <a:t>email@university.edu</a:t>
            </a:r>
            <a:endParaRPr lang="en-US" sz="10406" spc="710" dirty="0">
              <a:solidFill>
                <a:schemeClr val="bg1"/>
              </a:solidFill>
              <a:latin typeface="Gill Sans Light"/>
              <a:cs typeface="Gill Sans Light"/>
            </a:endParaRPr>
          </a:p>
        </p:txBody>
      </p:sp>
      <p:sp>
        <p:nvSpPr>
          <p:cNvPr id="212" name="TextBox 211"/>
          <p:cNvSpPr txBox="1"/>
          <p:nvPr/>
        </p:nvSpPr>
        <p:spPr>
          <a:xfrm>
            <a:off x="-41047700" y="-14147054"/>
            <a:ext cx="35374364" cy="16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6" dirty="0">
                <a:latin typeface="Gill Sans Light"/>
                <a:cs typeface="Gill Sans Light"/>
              </a:rPr>
              <a:t>Briefly introduce your topic.</a:t>
            </a:r>
            <a:r>
              <a:rPr lang="en-US" sz="10406" baseline="30000" dirty="0">
                <a:latin typeface="Gill Sans Light"/>
                <a:cs typeface="Gill Sans Light"/>
              </a:rPr>
              <a:t>1,2,3 </a:t>
            </a:r>
            <a:r>
              <a:rPr lang="en-US" sz="10406" dirty="0">
                <a:latin typeface="Gill Sans Light"/>
                <a:cs typeface="Gill Sans Light"/>
              </a:rPr>
              <a:t>(pt. 44)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-41156509" y="-8153834"/>
            <a:ext cx="34440800" cy="16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6" dirty="0">
                <a:solidFill>
                  <a:schemeClr val="accent5"/>
                </a:solidFill>
                <a:latin typeface="Gill Sans"/>
                <a:cs typeface="Gill Sans"/>
              </a:rPr>
              <a:t>Emphasize the goal of the study. 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119096" y="-14716257"/>
            <a:ext cx="8037010" cy="16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6" dirty="0">
                <a:latin typeface="Gill Sans Light"/>
                <a:cs typeface="Gill Sans Light"/>
              </a:rPr>
              <a:t>Log Likelihood </a:t>
            </a:r>
          </a:p>
        </p:txBody>
      </p:sp>
      <p:sp>
        <p:nvSpPr>
          <p:cNvPr id="167" name="Rectangle 166"/>
          <p:cNvSpPr/>
          <p:nvPr/>
        </p:nvSpPr>
        <p:spPr>
          <a:xfrm flipV="1">
            <a:off x="-43274265" y="67969769"/>
            <a:ext cx="116992071" cy="540626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/>
          </a:p>
        </p:txBody>
      </p:sp>
      <p:sp>
        <p:nvSpPr>
          <p:cNvPr id="29" name="TextBox 28"/>
          <p:cNvSpPr txBox="1"/>
          <p:nvPr/>
        </p:nvSpPr>
        <p:spPr>
          <a:xfrm>
            <a:off x="42518223" y="-16849643"/>
            <a:ext cx="24639368" cy="2276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90" spc="710" dirty="0">
                <a:latin typeface="Gill Sans Light"/>
                <a:cs typeface="Gill Sans Light"/>
              </a:rPr>
              <a:t>GPR for Gravitational Waves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38590993" y="36773129"/>
            <a:ext cx="34440800" cy="16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6" dirty="0">
                <a:solidFill>
                  <a:srgbClr val="4BACC6"/>
                </a:solidFill>
                <a:latin typeface="Gill Sans"/>
                <a:cs typeface="Gill Sans"/>
              </a:rPr>
              <a:t>Summarize your results &amp; talk about the big picture.</a:t>
            </a:r>
          </a:p>
        </p:txBody>
      </p:sp>
      <p:sp>
        <p:nvSpPr>
          <p:cNvPr id="181" name="Oval 180"/>
          <p:cNvSpPr/>
          <p:nvPr/>
        </p:nvSpPr>
        <p:spPr>
          <a:xfrm>
            <a:off x="66261445" y="60656118"/>
            <a:ext cx="5096502" cy="508753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561" dirty="0"/>
              <a:t>Logo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0EDEDC-E2A0-5A24-3DB8-FF6141FA8514}"/>
              </a:ext>
            </a:extLst>
          </p:cNvPr>
          <p:cNvSpPr>
            <a:spLocks/>
          </p:cNvSpPr>
          <p:nvPr/>
        </p:nvSpPr>
        <p:spPr>
          <a:xfrm>
            <a:off x="-41998214" y="10769372"/>
            <a:ext cx="36324875" cy="22862353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1A8F6B-82DE-4715-CAB6-36097A5933C5}"/>
              </a:ext>
            </a:extLst>
          </p:cNvPr>
          <p:cNvSpPr txBox="1"/>
          <p:nvPr/>
        </p:nvSpPr>
        <p:spPr>
          <a:xfrm>
            <a:off x="-33399179" y="11830727"/>
            <a:ext cx="19126803" cy="6643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190" spc="710" dirty="0">
                <a:latin typeface="Gill Sans Light"/>
                <a:cs typeface="Gill Sans Light"/>
              </a:rPr>
              <a:t>The prior distribution and the role of the </a:t>
            </a:r>
            <a:r>
              <a:rPr lang="en-US" sz="14190" spc="710">
                <a:latin typeface="Gill Sans Light"/>
                <a:cs typeface="Gill Sans Light"/>
              </a:rPr>
              <a:t>kerne</a:t>
            </a:r>
            <a:endParaRPr lang="en-US" sz="14190" spc="710" dirty="0">
              <a:latin typeface="Gill Sans Light"/>
              <a:cs typeface="Gill Sans Light"/>
            </a:endParaRPr>
          </a:p>
        </p:txBody>
      </p:sp>
      <p:pic>
        <p:nvPicPr>
          <p:cNvPr id="38" name="Picture 37" descr="A diagram with colored lines and a black text&#10;&#10;Description automatically generated">
            <a:extLst>
              <a:ext uri="{FF2B5EF4-FFF2-40B4-BE49-F238E27FC236}">
                <a16:creationId xmlns:a16="http://schemas.microsoft.com/office/drawing/2014/main" id="{B319E8A9-FD5C-4D94-7FEF-FF536BB3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98213" y="18412609"/>
            <a:ext cx="36324877" cy="12550201"/>
          </a:xfrm>
          <a:prstGeom prst="rect">
            <a:avLst/>
          </a:prstGeom>
        </p:spPr>
      </p:pic>
      <p:pic>
        <p:nvPicPr>
          <p:cNvPr id="43" name="Picture 42" descr="A graph of a graph with lines and a line&#10;&#10;Description automatically generated with medium confidence">
            <a:extLst>
              <a:ext uri="{FF2B5EF4-FFF2-40B4-BE49-F238E27FC236}">
                <a16:creationId xmlns:a16="http://schemas.microsoft.com/office/drawing/2014/main" id="{50667F26-C1D3-EDBB-9E67-322CB0521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2075039" y="51541228"/>
            <a:ext cx="36324872" cy="148850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9C6D95E-9322-7191-0160-CD37DBF1E1EC}"/>
              </a:ext>
            </a:extLst>
          </p:cNvPr>
          <p:cNvSpPr>
            <a:spLocks/>
          </p:cNvSpPr>
          <p:nvPr/>
        </p:nvSpPr>
        <p:spPr>
          <a:xfrm>
            <a:off x="-2991770" y="18924754"/>
            <a:ext cx="37469497" cy="22862353"/>
          </a:xfrm>
          <a:prstGeom prst="rect">
            <a:avLst/>
          </a:prstGeom>
          <a:solidFill>
            <a:srgbClr val="FFFFFF"/>
          </a:solidFill>
          <a:ln w="7620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561" dirty="0">
              <a:ln>
                <a:solidFill>
                  <a:srgbClr val="333333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5196AEC-08A8-4968-91C8-E370499E024D}"/>
              </a:ext>
            </a:extLst>
          </p:cNvPr>
          <p:cNvSpPr txBox="1"/>
          <p:nvPr/>
        </p:nvSpPr>
        <p:spPr>
          <a:xfrm>
            <a:off x="6374732" y="15665887"/>
            <a:ext cx="16337112" cy="16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6" dirty="0">
                <a:latin typeface="Gill Sans Light"/>
                <a:cs typeface="Gill Sans Light"/>
              </a:rPr>
              <a:t>L2 norm and Cross Validation </a:t>
            </a:r>
          </a:p>
        </p:txBody>
      </p:sp>
      <p:pic>
        <p:nvPicPr>
          <p:cNvPr id="55" name="Picture 54" descr="A graph with blue lines&#10;&#10;Description automatically generated">
            <a:extLst>
              <a:ext uri="{FF2B5EF4-FFF2-40B4-BE49-F238E27FC236}">
                <a16:creationId xmlns:a16="http://schemas.microsoft.com/office/drawing/2014/main" id="{11A0332D-4070-499F-8065-6DD4BD114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05463" y="22638877"/>
            <a:ext cx="37647370" cy="1564530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980114A-3502-0C8C-9246-9E6DBF5FE101}"/>
              </a:ext>
            </a:extLst>
          </p:cNvPr>
          <p:cNvSpPr txBox="1"/>
          <p:nvPr/>
        </p:nvSpPr>
        <p:spPr>
          <a:xfrm>
            <a:off x="10996321" y="48821664"/>
            <a:ext cx="8762874" cy="169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406" dirty="0">
                <a:latin typeface="Gill Sans Light"/>
                <a:cs typeface="Gill Sans Light"/>
              </a:rPr>
              <a:t>Before vs After </a:t>
            </a:r>
          </a:p>
        </p:txBody>
      </p:sp>
      <p:pic>
        <p:nvPicPr>
          <p:cNvPr id="53" name="Picture 52" descr="A graph with blue lines&#10;&#10;Description automatically generated">
            <a:extLst>
              <a:ext uri="{FF2B5EF4-FFF2-40B4-BE49-F238E27FC236}">
                <a16:creationId xmlns:a16="http://schemas.microsoft.com/office/drawing/2014/main" id="{BACF848B-855F-F7C5-6BEC-82380BBE5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305463" y="403638"/>
            <a:ext cx="38990560" cy="13189661"/>
          </a:xfrm>
          <a:prstGeom prst="rect">
            <a:avLst/>
          </a:prstGeom>
        </p:spPr>
      </p:pic>
      <p:pic>
        <p:nvPicPr>
          <p:cNvPr id="59" name="Picture 5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7E1AB21-4F0B-2C25-EEFA-D407AEEE38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296" y="50658364"/>
            <a:ext cx="25090923" cy="1471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5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29166</TotalTime>
  <Words>192</Words>
  <Application>Microsoft Office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</vt:lpstr>
      <vt:lpstr>Gill Sans Light</vt:lpstr>
      <vt:lpstr>Office Theme</vt:lpstr>
      <vt:lpstr>PowerPoint Presentation</vt:lpstr>
    </vt:vector>
  </TitlesOfParts>
  <Company>UCSB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Nicole Marinsek</dc:creator>
  <cp:lastModifiedBy>Sean White</cp:lastModifiedBy>
  <cp:revision>180</cp:revision>
  <dcterms:created xsi:type="dcterms:W3CDTF">2013-08-01T02:14:43Z</dcterms:created>
  <dcterms:modified xsi:type="dcterms:W3CDTF">2025-01-17T19:30:52Z</dcterms:modified>
</cp:coreProperties>
</file>