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B85E9-83B7-4100-B9A3-CE34D7F7F11E}" v="94" dt="2025-01-27T19:42:02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419" y="-2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White" userId="aeee6c57aadbdcf3" providerId="LiveId" clId="{227B85E9-83B7-4100-B9A3-CE34D7F7F11E}"/>
    <pc:docChg chg="custSel modSld">
      <pc:chgData name="Sean White" userId="aeee6c57aadbdcf3" providerId="LiveId" clId="{227B85E9-83B7-4100-B9A3-CE34D7F7F11E}" dt="2025-01-27T19:42:02.834" v="126" actId="108"/>
      <pc:docMkLst>
        <pc:docMk/>
      </pc:docMkLst>
      <pc:sldChg chg="delSp modSp mod">
        <pc:chgData name="Sean White" userId="aeee6c57aadbdcf3" providerId="LiveId" clId="{227B85E9-83B7-4100-B9A3-CE34D7F7F11E}" dt="2025-01-27T19:42:02.834" v="126" actId="108"/>
        <pc:sldMkLst>
          <pc:docMk/>
          <pc:sldMk cId="2469039605" sldId="256"/>
        </pc:sldMkLst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4" creationId="{216269BF-F862-C4FA-A90B-893616326C6C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5" creationId="{65C5272B-A118-4AB7-5B1F-E135FB8EF2F4}"/>
          </ac:spMkLst>
        </pc:spChg>
        <pc:spChg chg="mod or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6" creationId="{C58557E8-AE07-E90D-4FF1-BFE8138053BD}"/>
          </ac:spMkLst>
        </pc:spChg>
        <pc:spChg chg="del topLvl">
          <ac:chgData name="Sean White" userId="aeee6c57aadbdcf3" providerId="LiveId" clId="{227B85E9-83B7-4100-B9A3-CE34D7F7F11E}" dt="2025-01-27T19:35:57.630" v="4" actId="478"/>
          <ac:spMkLst>
            <pc:docMk/>
            <pc:sldMk cId="2469039605" sldId="256"/>
            <ac:spMk id="10" creationId="{473B490E-3ABD-EAD7-C3D3-B964C82059A0}"/>
          </ac:spMkLst>
        </pc:spChg>
        <pc:spChg chg="del">
          <ac:chgData name="Sean White" userId="aeee6c57aadbdcf3" providerId="LiveId" clId="{227B85E9-83B7-4100-B9A3-CE34D7F7F11E}" dt="2025-01-27T19:35:48.445" v="1" actId="478"/>
          <ac:spMkLst>
            <pc:docMk/>
            <pc:sldMk cId="2469039605" sldId="256"/>
            <ac:spMk id="11" creationId="{95A34C7C-EB43-0572-BF1D-43F9A0F7DA6B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25" creationId="{9155E074-C6FE-CFA5-5198-32CB11C3C4F3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26" creationId="{5D321EF4-B798-22C3-D34E-FA0B1D7FCCF5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30" creationId="{6FE28D49-6B54-4D06-14E4-7188FB3FAFAC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31" creationId="{2705B5D3-956B-5F3A-DD6B-5C324F06DAE7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34" creationId="{73B6DB2D-BF8F-84D6-6F16-50A74AB53BFC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35" creationId="{3254255B-259F-1A9E-F0B4-F6D1B4D71B47}"/>
          </ac:spMkLst>
        </pc:spChg>
        <pc:spChg chg="del">
          <ac:chgData name="Sean White" userId="aeee6c57aadbdcf3" providerId="LiveId" clId="{227B85E9-83B7-4100-B9A3-CE34D7F7F11E}" dt="2025-01-27T19:36:00.044" v="5" actId="478"/>
          <ac:spMkLst>
            <pc:docMk/>
            <pc:sldMk cId="2469039605" sldId="256"/>
            <ac:spMk id="48" creationId="{BF9ECCA5-47E0-164D-2662-E278AF0A722E}"/>
          </ac:spMkLst>
        </pc:spChg>
        <pc:spChg chg="del">
          <ac:chgData name="Sean White" userId="aeee6c57aadbdcf3" providerId="LiveId" clId="{227B85E9-83B7-4100-B9A3-CE34D7F7F11E}" dt="2025-01-27T19:35:50.473" v="2" actId="478"/>
          <ac:spMkLst>
            <pc:docMk/>
            <pc:sldMk cId="2469039605" sldId="256"/>
            <ac:spMk id="49" creationId="{3FE223ED-27A2-75C8-B18B-5D46E43C2BBB}"/>
          </ac:spMkLst>
        </pc:spChg>
        <pc:spChg chg="mod">
          <ac:chgData name="Sean White" userId="aeee6c57aadbdcf3" providerId="LiveId" clId="{227B85E9-83B7-4100-B9A3-CE34D7F7F11E}" dt="2025-01-27T19:39:07.209" v="68" actId="20577"/>
          <ac:spMkLst>
            <pc:docMk/>
            <pc:sldMk cId="2469039605" sldId="256"/>
            <ac:spMk id="63" creationId="{428C6A4B-E51B-8D98-9717-9CEEA168652A}"/>
          </ac:spMkLst>
        </pc:spChg>
        <pc:spChg chg="mod">
          <ac:chgData name="Sean White" userId="aeee6c57aadbdcf3" providerId="LiveId" clId="{227B85E9-83B7-4100-B9A3-CE34D7F7F11E}" dt="2025-01-27T19:41:33.963" v="121" actId="20577"/>
          <ac:spMkLst>
            <pc:docMk/>
            <pc:sldMk cId="2469039605" sldId="256"/>
            <ac:spMk id="64" creationId="{7F147F7A-8614-670F-2C82-D9D0F2E238D1}"/>
          </ac:spMkLst>
        </pc:spChg>
        <pc:spChg chg="mod">
          <ac:chgData name="Sean White" userId="aeee6c57aadbdcf3" providerId="LiveId" clId="{227B85E9-83B7-4100-B9A3-CE34D7F7F11E}" dt="2025-01-27T19:42:02.834" v="126" actId="108"/>
          <ac:spMkLst>
            <pc:docMk/>
            <pc:sldMk cId="2469039605" sldId="256"/>
            <ac:spMk id="69" creationId="{2410340F-2145-3D8D-0FD6-79751048E90F}"/>
          </ac:spMkLst>
        </pc:spChg>
        <pc:grpChg chg="del">
          <ac:chgData name="Sean White" userId="aeee6c57aadbdcf3" providerId="LiveId" clId="{227B85E9-83B7-4100-B9A3-CE34D7F7F11E}" dt="2025-01-27T19:35:57.630" v="4" actId="478"/>
          <ac:grpSpMkLst>
            <pc:docMk/>
            <pc:sldMk cId="2469039605" sldId="256"/>
            <ac:grpSpMk id="23" creationId="{F254D256-6E57-7A37-2188-5FC5854BE434}"/>
          </ac:grpSpMkLst>
        </pc:grpChg>
        <pc:grpChg chg="topLvl">
          <ac:chgData name="Sean White" userId="aeee6c57aadbdcf3" providerId="LiveId" clId="{227B85E9-83B7-4100-B9A3-CE34D7F7F11E}" dt="2025-01-27T19:35:57.630" v="4" actId="478"/>
          <ac:grpSpMkLst>
            <pc:docMk/>
            <pc:sldMk cId="2469039605" sldId="256"/>
            <ac:grpSpMk id="71" creationId="{B016B8CC-5230-F7C0-D983-60CADCC724FE}"/>
          </ac:grpSpMkLst>
        </pc:grpChg>
        <pc:cxnChg chg="mod">
          <ac:chgData name="Sean White" userId="aeee6c57aadbdcf3" providerId="LiveId" clId="{227B85E9-83B7-4100-B9A3-CE34D7F7F11E}" dt="2025-01-27T19:38:35.653" v="44" actId="1076"/>
          <ac:cxnSpMkLst>
            <pc:docMk/>
            <pc:sldMk cId="2469039605" sldId="256"/>
            <ac:cxnSpMk id="28" creationId="{2080E814-9D4D-0EC5-5742-6E2C29099F44}"/>
          </ac:cxnSpMkLst>
        </pc:cxnChg>
        <pc:cxnChg chg="del">
          <ac:chgData name="Sean White" userId="aeee6c57aadbdcf3" providerId="LiveId" clId="{227B85E9-83B7-4100-B9A3-CE34D7F7F11E}" dt="2025-01-27T19:35:43.193" v="0" actId="478"/>
          <ac:cxnSpMkLst>
            <pc:docMk/>
            <pc:sldMk cId="2469039605" sldId="256"/>
            <ac:cxnSpMk id="39" creationId="{7B9567D9-F294-1CBA-74B3-6C700ADAE2FF}"/>
          </ac:cxnSpMkLst>
        </pc:cxnChg>
        <pc:cxnChg chg="del mod">
          <ac:chgData name="Sean White" userId="aeee6c57aadbdcf3" providerId="LiveId" clId="{227B85E9-83B7-4100-B9A3-CE34D7F7F11E}" dt="2025-01-27T19:35:54.223" v="3" actId="478"/>
          <ac:cxnSpMkLst>
            <pc:docMk/>
            <pc:sldMk cId="2469039605" sldId="256"/>
            <ac:cxnSpMk id="44" creationId="{2085F3C3-D635-D696-28C7-7FA990B9F27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CA8E-EC79-DB10-1700-4B23F961D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1F658-619E-D11B-1D40-6A1D4FEE2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1E0E-63CB-D13B-FE0F-11C09D69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B2C9-FFC7-63C3-843A-0A3563F0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82967-5FE0-215C-0F45-F6FC9E8A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76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ACED-D985-5E5B-33E0-FCBFC21F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EE863-82FD-C787-981A-9302B125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210E-D7C8-528D-3DAF-8415319F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FE1F-2D59-19FA-D77B-A7C9D798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0EEC-44B7-E0AD-3E14-C58A6DE0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0919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927E8-4423-E75D-5793-7597FAFA1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C46F7-9543-385E-E7B1-7A8FB8621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30C8-C32D-C900-DD72-2BB57846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2DE7E-20CD-D26E-384B-1A4397F4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BF5E-0DD5-B39E-8899-FA1D8D48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457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1374-9EE3-5CE7-1C6D-152FA5DA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224F-3F12-E261-89BB-B26CC46E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268A-F877-9070-9212-5C22ED3D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AF0B-6487-D655-C3E5-1D7209A3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83AF4-9704-B4E7-950F-4D28234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389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A09A-7508-95C1-5114-042BAAD8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0350-19C1-C382-954B-F0C5A29F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9A7F-575A-15ED-59F6-63D846AE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6273-1CDE-B58D-F6E9-AD3D6B6A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8A65-089F-C028-4ADA-05693AB4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463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89C5-D5B9-0E1D-B26D-E4476ACC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FDCB-58FE-D9E7-2456-3F08F806F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7070B-E3F9-0AED-7B34-E2EBE5C53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534E9-3937-25E6-3A08-12A7EFE3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41F87-AC2F-A8CD-F32F-81B44452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FE27C-8E11-4F31-FCD6-31CA9277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3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81AD-8E73-4BCE-DFDD-D3D74BEC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FA937-BF0E-A907-C852-6D9B6BB0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7B979-A7C4-724E-70D9-6BE725D58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4D54A-EA1C-877A-DC9E-2F8002D16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6E827-D87B-67FD-CD1B-8CC0E90C3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02115-C398-F37A-66E5-3D7E17BB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24E09-6C43-7550-E686-0B2BBEBB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B7CF1-E671-D824-A461-36F9C76A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05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F8F7-B1B2-F939-1614-CCB24F6E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6E27C-B47E-9C99-D2BA-997665BA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FCF04-4CC1-C215-A1C4-9DB39AB4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227DE-294F-43CC-3F3B-A83DFED2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30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A2E7C7-EB17-EEA1-96A9-09C7423D6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492D4-6B83-5ABF-A3D3-821B7BC2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781F-02C1-8E34-0DFA-EE332606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12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8650-8C94-D6D1-420C-BBE0A4E1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03AD6-4CEC-9C1A-994B-01416224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6C68E-31CC-8E8D-6AE6-73662A16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5315-365F-5B7E-9814-C3460CF6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AAFB4-B4DA-EE08-6C41-255A90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32B43-A64C-29F6-05CB-131FF7EA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8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C858-DF0A-0C29-5D57-DCEF177D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37326-CA3B-F2CE-7304-C9F1A25F0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03F08-32DA-5621-DECC-F1CCE528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C107B-C3B5-E56E-FDCE-8B06126F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8707D-5981-D1EC-BF5A-AC962C7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FB32-B387-4E10-2DE8-065EC794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955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4F74E-FAAE-3F94-46DC-2359DF2C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AB3A3-84F7-A006-16C6-1BDD699BA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99850-558C-5AA7-B368-B0FF1A7F6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FAE0B-8C89-473C-9622-2CC9A4826BE4}" type="datetimeFigureOut">
              <a:rPr lang="en-IE" smtClean="0"/>
              <a:t>27/01/2025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51CDE-F6B4-E4FF-F081-32470C12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29128-ABC5-DD5F-6F8F-62561EF4D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1F712-AC57-403D-AC5E-88BBE972F07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27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B016B8CC-5230-F7C0-D983-60CADCC724FE}"/>
              </a:ext>
            </a:extLst>
          </p:cNvPr>
          <p:cNvGrpSpPr/>
          <p:nvPr/>
        </p:nvGrpSpPr>
        <p:grpSpPr>
          <a:xfrm>
            <a:off x="2795505" y="2411755"/>
            <a:ext cx="4565416" cy="1478720"/>
            <a:chOff x="2864084" y="2418090"/>
            <a:chExt cx="5526783" cy="185658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E5AEAE9-1421-3AEF-FB68-7016EE66571E}"/>
                </a:ext>
              </a:extLst>
            </p:cNvPr>
            <p:cNvGrpSpPr/>
            <p:nvPr/>
          </p:nvGrpSpPr>
          <p:grpSpPr>
            <a:xfrm>
              <a:off x="2864084" y="2453903"/>
              <a:ext cx="2717152" cy="1820770"/>
              <a:chOff x="2862059" y="2321605"/>
              <a:chExt cx="2620019" cy="19530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773C49C-2330-9033-ADD9-5D608947436E}"/>
                  </a:ext>
                </a:extLst>
              </p:cNvPr>
              <p:cNvGrpSpPr/>
              <p:nvPr/>
            </p:nvGrpSpPr>
            <p:grpSpPr>
              <a:xfrm>
                <a:off x="2862059" y="2321605"/>
                <a:ext cx="2620019" cy="1953069"/>
                <a:chOff x="2873915" y="1012231"/>
                <a:chExt cx="3188489" cy="320975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DB1FB31-087F-30A0-B122-FA1A6833D1BD}"/>
                    </a:ext>
                  </a:extLst>
                </p:cNvPr>
                <p:cNvGrpSpPr/>
                <p:nvPr/>
              </p:nvGrpSpPr>
              <p:grpSpPr>
                <a:xfrm>
                  <a:off x="2873915" y="2520456"/>
                  <a:ext cx="3126358" cy="1701525"/>
                  <a:chOff x="2242496" y="1889090"/>
                  <a:chExt cx="5168571" cy="3094892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216269BF-F862-C4FA-A90B-893616326C6C}"/>
                      </a:ext>
                    </a:extLst>
                  </p:cNvPr>
                  <p:cNvSpPr/>
                  <p:nvPr/>
                </p:nvSpPr>
                <p:spPr>
                  <a:xfrm>
                    <a:off x="2863781" y="1889090"/>
                    <a:ext cx="4303936" cy="3094892"/>
                  </a:xfrm>
                  <a:prstGeom prst="ellipse">
                    <a:avLst/>
                  </a:prstGeom>
                  <a:noFill/>
                  <a:ln w="76200">
                    <a:solidFill>
                      <a:schemeClr val="accent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E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5C5272B-A118-4AB7-5B1F-E135FB8EF2F4}"/>
                          </a:ext>
                        </a:extLst>
                      </p:cNvPr>
                      <p:cNvSpPr/>
                      <p:nvPr/>
                    </p:nvSpPr>
                    <p:spPr>
                      <a:xfrm rot="900645">
                        <a:off x="2242496" y="2423835"/>
                        <a:ext cx="1171180" cy="1738773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b="1" dirty="0"/>
                      </a:p>
                    </p:txBody>
                  </p:sp>
                </mc:Choice>
                <mc:Fallback xmlns="">
                  <p:sp>
                    <p:nvSpPr>
                      <p:cNvPr id="5" name="Oval 4">
                        <a:extLst>
                          <a:ext uri="{FF2B5EF4-FFF2-40B4-BE49-F238E27FC236}">
                            <a16:creationId xmlns:a16="http://schemas.microsoft.com/office/drawing/2014/main" id="{65C5272B-A118-4AB7-5B1F-E135FB8EF2F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900645">
                        <a:off x="2242496" y="2423835"/>
                        <a:ext cx="1171180" cy="1738773"/>
                      </a:xfrm>
                      <a:prstGeom prst="ellipse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C58557E8-AE07-E90D-4FF1-BFE813805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723" y="2770313"/>
                        <a:ext cx="691344" cy="1150778"/>
                      </a:xfrm>
                      <a:prstGeom prst="ellipse">
                        <a:avLst/>
                      </a:prstGeom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1600" b="0" dirty="0"/>
                      </a:p>
                    </p:txBody>
                  </p:sp>
                </mc:Choice>
                <mc:Fallback>
                  <p:sp>
                    <p:nvSpPr>
                      <p:cNvPr id="6" name="Oval 5">
                        <a:extLst>
                          <a:ext uri="{FF2B5EF4-FFF2-40B4-BE49-F238E27FC236}">
                            <a16:creationId xmlns:a16="http://schemas.microsoft.com/office/drawing/2014/main" id="{C58557E8-AE07-E90D-4FF1-BFE8138053B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19723" y="2770313"/>
                        <a:ext cx="691344" cy="1150778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 l="-22449" b="-4255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IE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53C79B1-AD74-211C-D76C-5D3C2E1D6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78360" y="2441924"/>
                  <a:ext cx="151211" cy="4347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lowchart: Extract 24">
                  <a:extLst>
                    <a:ext uri="{FF2B5EF4-FFF2-40B4-BE49-F238E27FC236}">
                      <a16:creationId xmlns:a16="http://schemas.microsoft.com/office/drawing/2014/main" id="{9155E074-C6FE-CFA5-5198-32CB11C3C4F3}"/>
                    </a:ext>
                  </a:extLst>
                </p:cNvPr>
                <p:cNvSpPr/>
                <p:nvPr/>
              </p:nvSpPr>
              <p:spPr>
                <a:xfrm rot="1416487">
                  <a:off x="3429764" y="2265048"/>
                  <a:ext cx="236247" cy="229180"/>
                </a:xfrm>
                <a:prstGeom prst="flowChartExtra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D321EF4-B798-22C3-D34E-FA0B1D7FC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5449" y="2078222"/>
                      <a:ext cx="436955" cy="6130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E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1200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IE" sz="1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IE" sz="1200" b="1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D321EF4-B798-22C3-D34E-FA0B1D7FCC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25449" y="2078222"/>
                      <a:ext cx="436955" cy="6130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080E814-9D4D-0EC5-5742-6E2C29099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550485" y="2421670"/>
                  <a:ext cx="199550" cy="60285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Flowchart: Extract 28">
                  <a:extLst>
                    <a:ext uri="{FF2B5EF4-FFF2-40B4-BE49-F238E27FC236}">
                      <a16:creationId xmlns:a16="http://schemas.microsoft.com/office/drawing/2014/main" id="{9B2A9400-A704-2D26-327F-02D244307D0B}"/>
                    </a:ext>
                  </a:extLst>
                </p:cNvPr>
                <p:cNvSpPr/>
                <p:nvPr/>
              </p:nvSpPr>
              <p:spPr>
                <a:xfrm rot="20155868">
                  <a:off x="5425260" y="2269187"/>
                  <a:ext cx="218468" cy="229545"/>
                </a:xfrm>
                <a:prstGeom prst="flowChartExtra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FE28D49-6B54-4D06-14E4-7188FB3FAF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4563" y="1808582"/>
                      <a:ext cx="436955" cy="6130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E" sz="1200" b="1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sz="1200" b="1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IE" sz="1200" b="1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IE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6FE28D49-6B54-4D06-14E4-7188FB3FAF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4563" y="1808582"/>
                      <a:ext cx="436955" cy="61308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E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705B5D3-956B-5F3A-DD6B-5C324F06DAE7}"/>
                    </a:ext>
                  </a:extLst>
                </p:cNvPr>
                <p:cNvSpPr/>
                <p:nvPr/>
              </p:nvSpPr>
              <p:spPr>
                <a:xfrm>
                  <a:off x="4506426" y="3242076"/>
                  <a:ext cx="232953" cy="28505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 dirty="0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1C69F2E3-3F32-2A5F-8BDC-E032DAC60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6309" y="1352151"/>
                  <a:ext cx="7347" cy="19862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B6DB2D-BF8F-84D6-6F16-50A74AB53BFC}"/>
                    </a:ext>
                  </a:extLst>
                </p:cNvPr>
                <p:cNvSpPr txBox="1"/>
                <p:nvPr/>
              </p:nvSpPr>
              <p:spPr>
                <a:xfrm>
                  <a:off x="4228974" y="1012231"/>
                  <a:ext cx="309476" cy="6130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:r>
                    <a:rPr lang="en-IE" sz="1200" b="1" i="1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L</a:t>
                  </a:r>
                </a:p>
              </p:txBody>
            </p:sp>
            <p:sp>
              <p:nvSpPr>
                <p:cNvPr id="35" name="Flowchart: Extract 34">
                  <a:extLst>
                    <a:ext uri="{FF2B5EF4-FFF2-40B4-BE49-F238E27FC236}">
                      <a16:creationId xmlns:a16="http://schemas.microsoft.com/office/drawing/2014/main" id="{3254255B-259F-1A9E-F0B4-F6D1B4D71B47}"/>
                    </a:ext>
                  </a:extLst>
                </p:cNvPr>
                <p:cNvSpPr/>
                <p:nvPr/>
              </p:nvSpPr>
              <p:spPr>
                <a:xfrm>
                  <a:off x="4551397" y="1113297"/>
                  <a:ext cx="217249" cy="255639"/>
                </a:xfrm>
                <a:prstGeom prst="flowChartExtra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77C45D7-22BC-410C-F280-91EBCE2CF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40055" y="2712165"/>
                <a:ext cx="424968" cy="991111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lowchart: Extract 62">
                <a:extLst>
                  <a:ext uri="{FF2B5EF4-FFF2-40B4-BE49-F238E27FC236}">
                    <a16:creationId xmlns:a16="http://schemas.microsoft.com/office/drawing/2014/main" id="{428C6A4B-E51B-8D98-9717-9CEEA168652A}"/>
                  </a:ext>
                </a:extLst>
              </p:cNvPr>
              <p:cNvSpPr/>
              <p:nvPr/>
            </p:nvSpPr>
            <p:spPr>
              <a:xfrm rot="1694409">
                <a:off x="4673151" y="2532092"/>
                <a:ext cx="245454" cy="225994"/>
              </a:xfrm>
              <a:prstGeom prst="flowChartExtra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E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F147F7A-8614-670F-2C82-D9D0F2E238D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4832" y="2467010"/>
                    <a:ext cx="445219" cy="3730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E" sz="1200" b="1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b="1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IE" sz="1200" b="1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𝒕𝒐𝒕𝒂𝒍</m:t>
                              </m:r>
                            </m:sub>
                          </m:sSub>
                        </m:oMath>
                      </m:oMathPara>
                    </a14:m>
                    <a:endParaRPr lang="en-IE" sz="1200" b="1" kern="100" dirty="0">
                      <a:effectLst/>
                      <a:latin typeface="Aptos" panose="020B0004020202020204" pitchFamily="34" charset="0"/>
                      <a:ea typeface="Aptos" panose="020B00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F147F7A-8614-670F-2C82-D9D0F2E238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4832" y="2467010"/>
                    <a:ext cx="445219" cy="37305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9032"/>
                    </a:stretch>
                  </a:blipFill>
                </p:spPr>
                <p:txBody>
                  <a:bodyPr/>
                  <a:lstStyle/>
                  <a:p>
                    <a:r>
                      <a:rPr lang="en-I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410340F-2145-3D8D-0FD6-79751048E90F}"/>
                    </a:ext>
                  </a:extLst>
                </p:cNvPr>
                <p:cNvSpPr txBox="1"/>
                <p:nvPr/>
              </p:nvSpPr>
              <p:spPr>
                <a:xfrm>
                  <a:off x="5999156" y="2418090"/>
                  <a:ext cx="2391711" cy="18087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28600" indent="-228600">
                    <a:buFont typeface="+mj-lt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IE" sz="1200" b="1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E" sz="12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𝒕𝒐𝒕𝒂𝒍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IE" sz="12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IE" sz="12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IE" sz="1200" b="1" kern="100" dirty="0">
                    <a:effectLst/>
                    <a:latin typeface="Rockwell" panose="02060603020205020403" pitchFamily="18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GB" sz="1200" b="1" i="1" kern="100" dirty="0">
                      <a:latin typeface="Cambria Math" panose="020405030504060302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S </a:t>
                  </a:r>
                  <a14:m>
                    <m:oMath xmlns:m="http://schemas.openxmlformats.org/officeDocument/2006/math">
                      <m:r>
                        <a:rPr lang="en-GB" sz="1200" b="0" i="1" kern="100" dirty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1200" b="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200" b="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sz="1200" b="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E" sz="1200" i="1" kern="100" dirty="0">
                      <a:latin typeface="Cambria Math" panose="020405030504060302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:Spin Vectors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IE" sz="1200" i="1" kern="100" dirty="0">
                      <a:latin typeface="Cambria Math" panose="02040503050406030204" pitchFamily="18" charset="0"/>
                      <a:cs typeface="Times New Roman" panose="02020603050405020304" pitchFamily="18" charset="0"/>
                    </a:rPr>
                    <a:t>M: Masses</a:t>
                  </a:r>
                </a:p>
                <a:p>
                  <a:pPr marL="228600" indent="-228600">
                    <a:buFont typeface="+mj-lt"/>
                    <a:buAutoNum type="arabicPeriod"/>
                  </a:pPr>
                  <a:r>
                    <a:rPr lang="en-GB" sz="1200" b="1" i="1" kern="100" dirty="0">
                      <a:latin typeface="Cambria Math" panose="020405030504060302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L</a:t>
                  </a:r>
                  <a14:m>
                    <m:oMath xmlns:m="http://schemas.openxmlformats.org/officeDocument/2006/math">
                      <m:r>
                        <a:rPr lang="en-IE" sz="12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sz="12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sz="12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2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IE" sz="1200" i="1" kern="100" dirty="0">
                      <a:latin typeface="Cambria Math" panose="020405030504060302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:Orbital angular momentum </a:t>
                  </a:r>
                </a:p>
                <a:p>
                  <a:endParaRPr lang="en-IE" sz="1200" dirty="0">
                    <a:latin typeface="Rockwell" panose="02060603020205020403" pitchFamily="18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410340F-2145-3D8D-0FD6-79751048E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156" y="2418090"/>
                  <a:ext cx="2391711" cy="1808786"/>
                </a:xfrm>
                <a:prstGeom prst="rect">
                  <a:avLst/>
                </a:prstGeom>
                <a:blipFill>
                  <a:blip r:embed="rId7"/>
                  <a:stretch>
                    <a:fillRect t="-424"/>
                  </a:stretch>
                </a:blipFill>
              </p:spPr>
              <p:txBody>
                <a:bodyPr/>
                <a:lstStyle/>
                <a:p>
                  <a:r>
                    <a:rPr lang="en-I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903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27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Rockwell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White</dc:creator>
  <cp:lastModifiedBy>Sean White</cp:lastModifiedBy>
  <cp:revision>2</cp:revision>
  <dcterms:created xsi:type="dcterms:W3CDTF">2025-01-24T23:59:35Z</dcterms:created>
  <dcterms:modified xsi:type="dcterms:W3CDTF">2025-01-27T19:42:06Z</dcterms:modified>
</cp:coreProperties>
</file>