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31"/>
  </p:notesMasterIdLst>
  <p:handoutMasterIdLst>
    <p:handoutMasterId r:id="rId32"/>
  </p:handoutMasterIdLst>
  <p:sldIdLst>
    <p:sldId id="259" r:id="rId2"/>
    <p:sldId id="260" r:id="rId3"/>
    <p:sldId id="270" r:id="rId4"/>
    <p:sldId id="289" r:id="rId5"/>
    <p:sldId id="288" r:id="rId6"/>
    <p:sldId id="292" r:id="rId7"/>
    <p:sldId id="287" r:id="rId8"/>
    <p:sldId id="298" r:id="rId9"/>
    <p:sldId id="299" r:id="rId10"/>
    <p:sldId id="264" r:id="rId11"/>
    <p:sldId id="291" r:id="rId12"/>
    <p:sldId id="269" r:id="rId13"/>
    <p:sldId id="296" r:id="rId14"/>
    <p:sldId id="263" r:id="rId15"/>
    <p:sldId id="302" r:id="rId16"/>
    <p:sldId id="272" r:id="rId17"/>
    <p:sldId id="284" r:id="rId18"/>
    <p:sldId id="267" r:id="rId19"/>
    <p:sldId id="275" r:id="rId20"/>
    <p:sldId id="268" r:id="rId21"/>
    <p:sldId id="278" r:id="rId22"/>
    <p:sldId id="266" r:id="rId23"/>
    <p:sldId id="282" r:id="rId24"/>
    <p:sldId id="285" r:id="rId25"/>
    <p:sldId id="293" r:id="rId26"/>
    <p:sldId id="301" r:id="rId27"/>
    <p:sldId id="294" r:id="rId28"/>
    <p:sldId id="300" r:id="rId29"/>
    <p:sldId id="295" r:id="rId30"/>
  </p:sldIdLst>
  <p:sldSz cx="9144000" cy="5143500" type="screen16x9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B4B755-234C-4147-B873-1D3E48299C93}">
          <p14:sldIdLst>
            <p14:sldId id="259"/>
            <p14:sldId id="260"/>
            <p14:sldId id="270"/>
            <p14:sldId id="289"/>
            <p14:sldId id="288"/>
            <p14:sldId id="292"/>
            <p14:sldId id="287"/>
            <p14:sldId id="298"/>
            <p14:sldId id="299"/>
            <p14:sldId id="264"/>
            <p14:sldId id="291"/>
            <p14:sldId id="269"/>
            <p14:sldId id="296"/>
            <p14:sldId id="263"/>
            <p14:sldId id="302"/>
            <p14:sldId id="272"/>
            <p14:sldId id="284"/>
            <p14:sldId id="267"/>
            <p14:sldId id="275"/>
            <p14:sldId id="268"/>
            <p14:sldId id="278"/>
            <p14:sldId id="266"/>
            <p14:sldId id="282"/>
            <p14:sldId id="285"/>
            <p14:sldId id="293"/>
            <p14:sldId id="301"/>
            <p14:sldId id="294"/>
            <p14:sldId id="300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th Kleissl" initials="KK" lastIdx="1" clrIdx="0">
    <p:extLst>
      <p:ext uri="{19B8F6BF-5375-455C-9EA6-DF929625EA0E}">
        <p15:presenceInfo xmlns:p15="http://schemas.microsoft.com/office/powerpoint/2012/main" userId="be9a0bf70d1a9d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7D6C"/>
    <a:srgbClr val="00E4FB"/>
    <a:srgbClr val="4CC500"/>
    <a:srgbClr val="FF5862"/>
    <a:srgbClr val="FFE400"/>
    <a:srgbClr val="FF6EC3"/>
    <a:srgbClr val="DA26D1"/>
    <a:srgbClr val="F04E23"/>
    <a:srgbClr val="80776F"/>
    <a:srgbClr val="605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60C575-277C-4DEB-B21C-D4E090D1E3D7}" v="56" dt="2019-11-10T07:50:14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271" autoAdjust="0"/>
  </p:normalViewPr>
  <p:slideViewPr>
    <p:cSldViewPr snapToGrid="0" snapToObjects="1">
      <p:cViewPr varScale="1">
        <p:scale>
          <a:sx n="134" d="100"/>
          <a:sy n="134" d="100"/>
        </p:scale>
        <p:origin x="120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-3342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Skov Jacobsen" userId="39e88bb94742a7d4" providerId="LiveId" clId="{F5A121EA-3B76-4D67-9F6A-AE5DDBDBB8EE}"/>
    <pc:docChg chg="undo custSel addSld delSld modSld modSection">
      <pc:chgData name="Tim Skov Jacobsen" userId="39e88bb94742a7d4" providerId="LiveId" clId="{F5A121EA-3B76-4D67-9F6A-AE5DDBDBB8EE}" dt="2019-11-10T18:45:45.500" v="923" actId="20577"/>
      <pc:docMkLst>
        <pc:docMk/>
      </pc:docMkLst>
      <pc:sldChg chg="modSp">
        <pc:chgData name="Tim Skov Jacobsen" userId="39e88bb94742a7d4" providerId="LiveId" clId="{F5A121EA-3B76-4D67-9F6A-AE5DDBDBB8EE}" dt="2019-11-10T07:45:20.173" v="684" actId="20577"/>
        <pc:sldMkLst>
          <pc:docMk/>
          <pc:sldMk cId="4065686780" sldId="259"/>
        </pc:sldMkLst>
        <pc:spChg chg="mod">
          <ac:chgData name="Tim Skov Jacobsen" userId="39e88bb94742a7d4" providerId="LiveId" clId="{F5A121EA-3B76-4D67-9F6A-AE5DDBDBB8EE}" dt="2019-11-10T07:21:34.194" v="44" actId="20577"/>
          <ac:spMkLst>
            <pc:docMk/>
            <pc:sldMk cId="4065686780" sldId="259"/>
            <ac:spMk id="4" creationId="{00000000-0000-0000-0000-000000000000}"/>
          </ac:spMkLst>
        </pc:spChg>
        <pc:spChg chg="mod">
          <ac:chgData name="Tim Skov Jacobsen" userId="39e88bb94742a7d4" providerId="LiveId" clId="{F5A121EA-3B76-4D67-9F6A-AE5DDBDBB8EE}" dt="2019-11-10T07:45:20.173" v="684" actId="20577"/>
          <ac:spMkLst>
            <pc:docMk/>
            <pc:sldMk cId="4065686780" sldId="259"/>
            <ac:spMk id="5" creationId="{00000000-0000-0000-0000-000000000000}"/>
          </ac:spMkLst>
        </pc:spChg>
        <pc:spChg chg="mod">
          <ac:chgData name="Tim Skov Jacobsen" userId="39e88bb94742a7d4" providerId="LiveId" clId="{F5A121EA-3B76-4D67-9F6A-AE5DDBDBB8EE}" dt="2019-11-10T07:20:44.879" v="8" actId="20577"/>
          <ac:spMkLst>
            <pc:docMk/>
            <pc:sldMk cId="4065686780" sldId="259"/>
            <ac:spMk id="7" creationId="{00000000-0000-0000-0000-000000000000}"/>
          </ac:spMkLst>
        </pc:spChg>
        <pc:spChg chg="mod">
          <ac:chgData name="Tim Skov Jacobsen" userId="39e88bb94742a7d4" providerId="LiveId" clId="{F5A121EA-3B76-4D67-9F6A-AE5DDBDBB8EE}" dt="2019-11-10T07:21:07.425" v="25" actId="20577"/>
          <ac:spMkLst>
            <pc:docMk/>
            <pc:sldMk cId="4065686780" sldId="259"/>
            <ac:spMk id="9" creationId="{00000000-0000-0000-0000-000000000000}"/>
          </ac:spMkLst>
        </pc:spChg>
      </pc:sldChg>
      <pc:sldChg chg="addSp modSp">
        <pc:chgData name="Tim Skov Jacobsen" userId="39e88bb94742a7d4" providerId="LiveId" clId="{F5A121EA-3B76-4D67-9F6A-AE5DDBDBB8EE}" dt="2019-11-10T07:45:07.227" v="668" actId="20577"/>
        <pc:sldMkLst>
          <pc:docMk/>
          <pc:sldMk cId="3153773936" sldId="260"/>
        </pc:sldMkLst>
        <pc:spChg chg="mod">
          <ac:chgData name="Tim Skov Jacobsen" userId="39e88bb94742a7d4" providerId="LiveId" clId="{F5A121EA-3B76-4D67-9F6A-AE5DDBDBB8EE}" dt="2019-11-10T07:44:40.932" v="641" actId="6549"/>
          <ac:spMkLst>
            <pc:docMk/>
            <pc:sldMk cId="3153773936" sldId="260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5:07.227" v="668" actId="20577"/>
          <ac:spMkLst>
            <pc:docMk/>
            <pc:sldMk cId="3153773936" sldId="260"/>
            <ac:spMk id="3" creationId="{767FD402-850F-4B4C-B077-9DFD24D97BCD}"/>
          </ac:spMkLst>
        </pc:spChg>
        <pc:spChg chg="add mod">
          <ac:chgData name="Tim Skov Jacobsen" userId="39e88bb94742a7d4" providerId="LiveId" clId="{F5A121EA-3B76-4D67-9F6A-AE5DDBDBB8EE}" dt="2019-11-10T07:32:43.913" v="257" actId="113"/>
          <ac:spMkLst>
            <pc:docMk/>
            <pc:sldMk cId="3153773936" sldId="260"/>
            <ac:spMk id="5" creationId="{815409A9-B295-44D7-8EA9-A7C53E3D9FEA}"/>
          </ac:spMkLst>
        </pc:spChg>
        <pc:spChg chg="mod">
          <ac:chgData name="Tim Skov Jacobsen" userId="39e88bb94742a7d4" providerId="LiveId" clId="{F5A121EA-3B76-4D67-9F6A-AE5DDBDBB8EE}" dt="2019-11-10T07:44:17.564" v="619" actId="20577"/>
          <ac:spMkLst>
            <pc:docMk/>
            <pc:sldMk cId="3153773936" sldId="260"/>
            <ac:spMk id="7" creationId="{DF35FAC3-AAE9-499B-AF95-157F4299814D}"/>
          </ac:spMkLst>
        </pc:spChg>
      </pc:sldChg>
      <pc:sldChg chg="addSp delSp modSp del">
        <pc:chgData name="Tim Skov Jacobsen" userId="39e88bb94742a7d4" providerId="LiveId" clId="{F5A121EA-3B76-4D67-9F6A-AE5DDBDBB8EE}" dt="2019-11-10T07:46:14.316" v="693" actId="2696"/>
        <pc:sldMkLst>
          <pc:docMk/>
          <pc:sldMk cId="3883800886" sldId="262"/>
        </pc:sldMkLst>
        <pc:spChg chg="mod">
          <ac:chgData name="Tim Skov Jacobsen" userId="39e88bb94742a7d4" providerId="LiveId" clId="{F5A121EA-3B76-4D67-9F6A-AE5DDBDBB8EE}" dt="2019-11-10T07:46:08.228" v="692"/>
          <ac:spMkLst>
            <pc:docMk/>
            <pc:sldMk cId="3883800886" sldId="262"/>
            <ac:spMk id="2" creationId="{B42F8908-7980-45FC-BBA8-90A78E2A0BAA}"/>
          </ac:spMkLst>
        </pc:spChg>
        <pc:spChg chg="add mod">
          <ac:chgData name="Tim Skov Jacobsen" userId="39e88bb94742a7d4" providerId="LiveId" clId="{F5A121EA-3B76-4D67-9F6A-AE5DDBDBB8EE}" dt="2019-11-10T07:32:26.835" v="256" actId="113"/>
          <ac:spMkLst>
            <pc:docMk/>
            <pc:sldMk cId="3883800886" sldId="262"/>
            <ac:spMk id="5" creationId="{8439C3C1-1D82-460C-93AD-0F711393CE97}"/>
          </ac:spMkLst>
        </pc:spChg>
        <pc:spChg chg="add del">
          <ac:chgData name="Tim Skov Jacobsen" userId="39e88bb94742a7d4" providerId="LiveId" clId="{F5A121EA-3B76-4D67-9F6A-AE5DDBDBB8EE}" dt="2019-11-10T07:32:18.741" v="254"/>
          <ac:spMkLst>
            <pc:docMk/>
            <pc:sldMk cId="3883800886" sldId="262"/>
            <ac:spMk id="10" creationId="{AA4D6E9C-379F-485F-BDCC-AA61069B649F}"/>
          </ac:spMkLst>
        </pc:spChg>
      </pc:sldChg>
      <pc:sldChg chg="addSp modSp">
        <pc:chgData name="Tim Skov Jacobsen" userId="39e88bb94742a7d4" providerId="LiveId" clId="{F5A121EA-3B76-4D67-9F6A-AE5DDBDBB8EE}" dt="2019-11-10T07:48:49.024" v="720"/>
        <pc:sldMkLst>
          <pc:docMk/>
          <pc:sldMk cId="477329841" sldId="263"/>
        </pc:sldMkLst>
        <pc:spChg chg="mod">
          <ac:chgData name="Tim Skov Jacobsen" userId="39e88bb94742a7d4" providerId="LiveId" clId="{F5A121EA-3B76-4D67-9F6A-AE5DDBDBB8EE}" dt="2019-11-10T07:46:19.140" v="694"/>
          <ac:spMkLst>
            <pc:docMk/>
            <pc:sldMk cId="477329841" sldId="263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8:49.024" v="720"/>
          <ac:spMkLst>
            <pc:docMk/>
            <pc:sldMk cId="477329841" sldId="263"/>
            <ac:spMk id="3" creationId="{767FD402-850F-4B4C-B077-9DFD24D97BCD}"/>
          </ac:spMkLst>
        </pc:spChg>
        <pc:spChg chg="add mod">
          <ac:chgData name="Tim Skov Jacobsen" userId="39e88bb94742a7d4" providerId="LiveId" clId="{F5A121EA-3B76-4D67-9F6A-AE5DDBDBB8EE}" dt="2019-11-10T07:32:14.155" v="252" actId="113"/>
          <ac:spMkLst>
            <pc:docMk/>
            <pc:sldMk cId="477329841" sldId="263"/>
            <ac:spMk id="22" creationId="{1FD504CB-2828-40F0-9B4E-13E24B678D93}"/>
          </ac:spMkLst>
        </pc:spChg>
      </pc:sldChg>
      <pc:sldChg chg="modSp">
        <pc:chgData name="Tim Skov Jacobsen" userId="39e88bb94742a7d4" providerId="LiveId" clId="{F5A121EA-3B76-4D67-9F6A-AE5DDBDBB8EE}" dt="2019-11-10T07:48:37.679" v="719"/>
        <pc:sldMkLst>
          <pc:docMk/>
          <pc:sldMk cId="3644756552" sldId="264"/>
        </pc:sldMkLst>
        <pc:spChg chg="mod">
          <ac:chgData name="Tim Skov Jacobsen" userId="39e88bb94742a7d4" providerId="LiveId" clId="{F5A121EA-3B76-4D67-9F6A-AE5DDBDBB8EE}" dt="2019-11-10T07:46:03.074" v="691"/>
          <ac:spMkLst>
            <pc:docMk/>
            <pc:sldMk cId="3644756552" sldId="264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8:37.679" v="719"/>
          <ac:spMkLst>
            <pc:docMk/>
            <pc:sldMk cId="3644756552" sldId="264"/>
            <ac:spMk id="3" creationId="{767FD402-850F-4B4C-B077-9DFD24D97BCD}"/>
          </ac:spMkLst>
        </pc:spChg>
      </pc:sldChg>
      <pc:sldChg chg="addSp modSp">
        <pc:chgData name="Tim Skov Jacobsen" userId="39e88bb94742a7d4" providerId="LiveId" clId="{F5A121EA-3B76-4D67-9F6A-AE5DDBDBB8EE}" dt="2019-11-10T07:48:53.841" v="721"/>
        <pc:sldMkLst>
          <pc:docMk/>
          <pc:sldMk cId="1700463330" sldId="265"/>
        </pc:sldMkLst>
        <pc:spChg chg="mod">
          <ac:chgData name="Tim Skov Jacobsen" userId="39e88bb94742a7d4" providerId="LiveId" clId="{F5A121EA-3B76-4D67-9F6A-AE5DDBDBB8EE}" dt="2019-11-10T07:46:25.658" v="695"/>
          <ac:spMkLst>
            <pc:docMk/>
            <pc:sldMk cId="1700463330" sldId="265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8:53.841" v="721"/>
          <ac:spMkLst>
            <pc:docMk/>
            <pc:sldMk cId="1700463330" sldId="265"/>
            <ac:spMk id="3" creationId="{767FD402-850F-4B4C-B077-9DFD24D97BCD}"/>
          </ac:spMkLst>
        </pc:spChg>
        <pc:spChg chg="add mod">
          <ac:chgData name="Tim Skov Jacobsen" userId="39e88bb94742a7d4" providerId="LiveId" clId="{F5A121EA-3B76-4D67-9F6A-AE5DDBDBB8EE}" dt="2019-11-10T07:32:08.578" v="251" actId="113"/>
          <ac:spMkLst>
            <pc:docMk/>
            <pc:sldMk cId="1700463330" sldId="265"/>
            <ac:spMk id="12" creationId="{2D7D0DFA-E38D-48B1-8610-4DA38909018E}"/>
          </ac:spMkLst>
        </pc:spChg>
      </pc:sldChg>
      <pc:sldChg chg="addSp modSp">
        <pc:chgData name="Tim Skov Jacobsen" userId="39e88bb94742a7d4" providerId="LiveId" clId="{F5A121EA-3B76-4D67-9F6A-AE5DDBDBB8EE}" dt="2019-11-10T07:49:45.327" v="732"/>
        <pc:sldMkLst>
          <pc:docMk/>
          <pc:sldMk cId="3925708948" sldId="266"/>
        </pc:sldMkLst>
        <pc:spChg chg="mod">
          <ac:chgData name="Tim Skov Jacobsen" userId="39e88bb94742a7d4" providerId="LiveId" clId="{F5A121EA-3B76-4D67-9F6A-AE5DDBDBB8EE}" dt="2019-11-10T07:47:49.030" v="715"/>
          <ac:spMkLst>
            <pc:docMk/>
            <pc:sldMk cId="3925708948" sldId="266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45.327" v="732"/>
          <ac:spMkLst>
            <pc:docMk/>
            <pc:sldMk cId="3925708948" sldId="266"/>
            <ac:spMk id="3" creationId="{767FD402-850F-4B4C-B077-9DFD24D97BCD}"/>
          </ac:spMkLst>
        </pc:spChg>
        <pc:spChg chg="add mod">
          <ac:chgData name="Tim Skov Jacobsen" userId="39e88bb94742a7d4" providerId="LiveId" clId="{F5A121EA-3B76-4D67-9F6A-AE5DDBDBB8EE}" dt="2019-11-10T07:39:10.006" v="485" actId="14100"/>
          <ac:spMkLst>
            <pc:docMk/>
            <pc:sldMk cId="3925708948" sldId="266"/>
            <ac:spMk id="7" creationId="{49BEE7A3-7484-487E-8434-CABE81C18A2A}"/>
          </ac:spMkLst>
        </pc:spChg>
        <pc:spChg chg="mod">
          <ac:chgData name="Tim Skov Jacobsen" userId="39e88bb94742a7d4" providerId="LiveId" clId="{F5A121EA-3B76-4D67-9F6A-AE5DDBDBB8EE}" dt="2019-11-10T07:47:45.930" v="714" actId="5793"/>
          <ac:spMkLst>
            <pc:docMk/>
            <pc:sldMk cId="3925708948" sldId="266"/>
            <ac:spMk id="10" creationId="{EB57B343-6846-4315-B86B-D9D2C78FE990}"/>
          </ac:spMkLst>
        </pc:spChg>
      </pc:sldChg>
      <pc:sldChg chg="modSp">
        <pc:chgData name="Tim Skov Jacobsen" userId="39e88bb94742a7d4" providerId="LiveId" clId="{F5A121EA-3B76-4D67-9F6A-AE5DDBDBB8EE}" dt="2019-11-10T07:49:22.978" v="726"/>
        <pc:sldMkLst>
          <pc:docMk/>
          <pc:sldMk cId="3837433675" sldId="267"/>
        </pc:sldMkLst>
        <pc:spChg chg="mod">
          <ac:chgData name="Tim Skov Jacobsen" userId="39e88bb94742a7d4" providerId="LiveId" clId="{F5A121EA-3B76-4D67-9F6A-AE5DDBDBB8EE}" dt="2019-11-10T07:47:18.041" v="702"/>
          <ac:spMkLst>
            <pc:docMk/>
            <pc:sldMk cId="3837433675" sldId="267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22.978" v="726"/>
          <ac:spMkLst>
            <pc:docMk/>
            <pc:sldMk cId="3837433675" sldId="267"/>
            <ac:spMk id="3" creationId="{767FD402-850F-4B4C-B077-9DFD24D97BCD}"/>
          </ac:spMkLst>
        </pc:spChg>
        <pc:spChg chg="mod">
          <ac:chgData name="Tim Skov Jacobsen" userId="39e88bb94742a7d4" providerId="LiveId" clId="{F5A121EA-3B76-4D67-9F6A-AE5DDBDBB8EE}" dt="2019-11-10T07:47:15.919" v="701" actId="20577"/>
          <ac:spMkLst>
            <pc:docMk/>
            <pc:sldMk cId="3837433675" sldId="267"/>
            <ac:spMk id="16" creationId="{842E5F02-2041-41A0-AC51-08B8745A6BD3}"/>
          </ac:spMkLst>
        </pc:spChg>
      </pc:sldChg>
      <pc:sldChg chg="modSp">
        <pc:chgData name="Tim Skov Jacobsen" userId="39e88bb94742a7d4" providerId="LiveId" clId="{F5A121EA-3B76-4D67-9F6A-AE5DDBDBB8EE}" dt="2019-11-10T07:49:31.333" v="728"/>
        <pc:sldMkLst>
          <pc:docMk/>
          <pc:sldMk cId="2015297682" sldId="268"/>
        </pc:sldMkLst>
        <pc:spChg chg="mod">
          <ac:chgData name="Tim Skov Jacobsen" userId="39e88bb94742a7d4" providerId="LiveId" clId="{F5A121EA-3B76-4D67-9F6A-AE5DDBDBB8EE}" dt="2019-11-10T07:47:28.150" v="704"/>
          <ac:spMkLst>
            <pc:docMk/>
            <pc:sldMk cId="2015297682" sldId="268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31.333" v="728"/>
          <ac:spMkLst>
            <pc:docMk/>
            <pc:sldMk cId="2015297682" sldId="268"/>
            <ac:spMk id="3" creationId="{767FD402-850F-4B4C-B077-9DFD24D97BCD}"/>
          </ac:spMkLst>
        </pc:spChg>
      </pc:sldChg>
      <pc:sldChg chg="modSp">
        <pc:chgData name="Tim Skov Jacobsen" userId="39e88bb94742a7d4" providerId="LiveId" clId="{F5A121EA-3B76-4D67-9F6A-AE5DDBDBB8EE}" dt="2019-11-10T07:48:27.431" v="717"/>
        <pc:sldMkLst>
          <pc:docMk/>
          <pc:sldMk cId="220407330" sldId="269"/>
        </pc:sldMkLst>
        <pc:spChg chg="mod">
          <ac:chgData name="Tim Skov Jacobsen" userId="39e88bb94742a7d4" providerId="LiveId" clId="{F5A121EA-3B76-4D67-9F6A-AE5DDBDBB8EE}" dt="2019-11-10T07:45:41.567" v="687"/>
          <ac:spMkLst>
            <pc:docMk/>
            <pc:sldMk cId="220407330" sldId="269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8:27.431" v="717"/>
          <ac:spMkLst>
            <pc:docMk/>
            <pc:sldMk cId="220407330" sldId="269"/>
            <ac:spMk id="3" creationId="{767FD402-850F-4B4C-B077-9DFD24D97BCD}"/>
          </ac:spMkLst>
        </pc:spChg>
        <pc:spChg chg="mod">
          <ac:chgData name="Tim Skov Jacobsen" userId="39e88bb94742a7d4" providerId="LiveId" clId="{F5A121EA-3B76-4D67-9F6A-AE5DDBDBB8EE}" dt="2019-11-10T07:45:38.693" v="686" actId="20577"/>
          <ac:spMkLst>
            <pc:docMk/>
            <pc:sldMk cId="220407330" sldId="269"/>
            <ac:spMk id="6" creationId="{A0AD9CB7-2E48-44E6-B381-879D5DFA6B15}"/>
          </ac:spMkLst>
        </pc:spChg>
      </pc:sldChg>
      <pc:sldChg chg="modSp">
        <pc:chgData name="Tim Skov Jacobsen" userId="39e88bb94742a7d4" providerId="LiveId" clId="{F5A121EA-3B76-4D67-9F6A-AE5DDBDBB8EE}" dt="2019-11-10T07:48:32.715" v="718"/>
        <pc:sldMkLst>
          <pc:docMk/>
          <pc:sldMk cId="3084391011" sldId="270"/>
        </pc:sldMkLst>
        <pc:spChg chg="mod">
          <ac:chgData name="Tim Skov Jacobsen" userId="39e88bb94742a7d4" providerId="LiveId" clId="{F5A121EA-3B76-4D67-9F6A-AE5DDBDBB8EE}" dt="2019-11-10T07:45:57.420" v="690"/>
          <ac:spMkLst>
            <pc:docMk/>
            <pc:sldMk cId="3084391011" sldId="270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8:32.715" v="718"/>
          <ac:spMkLst>
            <pc:docMk/>
            <pc:sldMk cId="3084391011" sldId="270"/>
            <ac:spMk id="3" creationId="{767FD402-850F-4B4C-B077-9DFD24D97BCD}"/>
          </ac:spMkLst>
        </pc:spChg>
        <pc:spChg chg="mod">
          <ac:chgData name="Tim Skov Jacobsen" userId="39e88bb94742a7d4" providerId="LiveId" clId="{F5A121EA-3B76-4D67-9F6A-AE5DDBDBB8EE}" dt="2019-11-10T07:45:47.958" v="689" actId="20577"/>
          <ac:spMkLst>
            <pc:docMk/>
            <pc:sldMk cId="3084391011" sldId="270"/>
            <ac:spMk id="6" creationId="{A0AD9CB7-2E48-44E6-B381-879D5DFA6B15}"/>
          </ac:spMkLst>
        </pc:spChg>
      </pc:sldChg>
      <pc:sldChg chg="modSp">
        <pc:chgData name="Tim Skov Jacobsen" userId="39e88bb94742a7d4" providerId="LiveId" clId="{F5A121EA-3B76-4D67-9F6A-AE5DDBDBB8EE}" dt="2019-11-10T07:49:04.534" v="722"/>
        <pc:sldMkLst>
          <pc:docMk/>
          <pc:sldMk cId="4052312589" sldId="272"/>
        </pc:sldMkLst>
        <pc:spChg chg="mod">
          <ac:chgData name="Tim Skov Jacobsen" userId="39e88bb94742a7d4" providerId="LiveId" clId="{F5A121EA-3B76-4D67-9F6A-AE5DDBDBB8EE}" dt="2019-11-10T07:46:48.500" v="696"/>
          <ac:spMkLst>
            <pc:docMk/>
            <pc:sldMk cId="4052312589" sldId="272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04.534" v="722"/>
          <ac:spMkLst>
            <pc:docMk/>
            <pc:sldMk cId="4052312589" sldId="272"/>
            <ac:spMk id="3" creationId="{767FD402-850F-4B4C-B077-9DFD24D97BCD}"/>
          </ac:spMkLst>
        </pc:spChg>
      </pc:sldChg>
      <pc:sldChg chg="addSp modSp">
        <pc:chgData name="Tim Skov Jacobsen" userId="39e88bb94742a7d4" providerId="LiveId" clId="{F5A121EA-3B76-4D67-9F6A-AE5DDBDBB8EE}" dt="2019-11-10T07:49:38.223" v="730"/>
        <pc:sldMkLst>
          <pc:docMk/>
          <pc:sldMk cId="118094869" sldId="273"/>
        </pc:sldMkLst>
        <pc:spChg chg="mod">
          <ac:chgData name="Tim Skov Jacobsen" userId="39e88bb94742a7d4" providerId="LiveId" clId="{F5A121EA-3B76-4D67-9F6A-AE5DDBDBB8EE}" dt="2019-11-10T07:47:34.696" v="706"/>
          <ac:spMkLst>
            <pc:docMk/>
            <pc:sldMk cId="118094869" sldId="273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38.223" v="730"/>
          <ac:spMkLst>
            <pc:docMk/>
            <pc:sldMk cId="118094869" sldId="273"/>
            <ac:spMk id="3" creationId="{767FD402-850F-4B4C-B077-9DFD24D97BCD}"/>
          </ac:spMkLst>
        </pc:spChg>
        <pc:spChg chg="add mod">
          <ac:chgData name="Tim Skov Jacobsen" userId="39e88bb94742a7d4" providerId="LiveId" clId="{F5A121EA-3B76-4D67-9F6A-AE5DDBDBB8EE}" dt="2019-11-10T07:35:31.535" v="380" actId="113"/>
          <ac:spMkLst>
            <pc:docMk/>
            <pc:sldMk cId="118094869" sldId="273"/>
            <ac:spMk id="35" creationId="{E370D603-4BCF-4B23-8C1A-7E76711ACE14}"/>
          </ac:spMkLst>
        </pc:spChg>
      </pc:sldChg>
      <pc:sldChg chg="del">
        <pc:chgData name="Tim Skov Jacobsen" userId="39e88bb94742a7d4" providerId="LiveId" clId="{F5A121EA-3B76-4D67-9F6A-AE5DDBDBB8EE}" dt="2019-11-10T07:15:49.426" v="6" actId="2696"/>
        <pc:sldMkLst>
          <pc:docMk/>
          <pc:sldMk cId="3089383902" sldId="274"/>
        </pc:sldMkLst>
      </pc:sldChg>
      <pc:sldChg chg="modSp">
        <pc:chgData name="Tim Skov Jacobsen" userId="39e88bb94742a7d4" providerId="LiveId" clId="{F5A121EA-3B76-4D67-9F6A-AE5DDBDBB8EE}" dt="2019-11-10T07:49:26.373" v="727"/>
        <pc:sldMkLst>
          <pc:docMk/>
          <pc:sldMk cId="387152270" sldId="275"/>
        </pc:sldMkLst>
        <pc:spChg chg="mod">
          <ac:chgData name="Tim Skov Jacobsen" userId="39e88bb94742a7d4" providerId="LiveId" clId="{F5A121EA-3B76-4D67-9F6A-AE5DDBDBB8EE}" dt="2019-11-10T07:47:22.542" v="703"/>
          <ac:spMkLst>
            <pc:docMk/>
            <pc:sldMk cId="387152270" sldId="275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26.373" v="727"/>
          <ac:spMkLst>
            <pc:docMk/>
            <pc:sldMk cId="387152270" sldId="275"/>
            <ac:spMk id="3" creationId="{767FD402-850F-4B4C-B077-9DFD24D97BCD}"/>
          </ac:spMkLst>
        </pc:spChg>
      </pc:sldChg>
      <pc:sldChg chg="modSp">
        <pc:chgData name="Tim Skov Jacobsen" userId="39e88bb94742a7d4" providerId="LiveId" clId="{F5A121EA-3B76-4D67-9F6A-AE5DDBDBB8EE}" dt="2019-11-10T07:49:34.535" v="729"/>
        <pc:sldMkLst>
          <pc:docMk/>
          <pc:sldMk cId="2334985922" sldId="278"/>
        </pc:sldMkLst>
        <pc:spChg chg="mod">
          <ac:chgData name="Tim Skov Jacobsen" userId="39e88bb94742a7d4" providerId="LiveId" clId="{F5A121EA-3B76-4D67-9F6A-AE5DDBDBB8EE}" dt="2019-11-10T07:47:31.472" v="705"/>
          <ac:spMkLst>
            <pc:docMk/>
            <pc:sldMk cId="2334985922" sldId="278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34.535" v="729"/>
          <ac:spMkLst>
            <pc:docMk/>
            <pc:sldMk cId="2334985922" sldId="278"/>
            <ac:spMk id="3" creationId="{767FD402-850F-4B4C-B077-9DFD24D97BCD}"/>
          </ac:spMkLst>
        </pc:spChg>
      </pc:sldChg>
      <pc:sldChg chg="addSp modSp">
        <pc:chgData name="Tim Skov Jacobsen" userId="39e88bb94742a7d4" providerId="LiveId" clId="{F5A121EA-3B76-4D67-9F6A-AE5DDBDBB8EE}" dt="2019-11-10T07:49:41.425" v="731"/>
        <pc:sldMkLst>
          <pc:docMk/>
          <pc:sldMk cId="3871842415" sldId="279"/>
        </pc:sldMkLst>
        <pc:spChg chg="mod">
          <ac:chgData name="Tim Skov Jacobsen" userId="39e88bb94742a7d4" providerId="LiveId" clId="{F5A121EA-3B76-4D67-9F6A-AE5DDBDBB8EE}" dt="2019-11-10T07:47:40.275" v="707"/>
          <ac:spMkLst>
            <pc:docMk/>
            <pc:sldMk cId="3871842415" sldId="279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41.425" v="731"/>
          <ac:spMkLst>
            <pc:docMk/>
            <pc:sldMk cId="3871842415" sldId="279"/>
            <ac:spMk id="3" creationId="{767FD402-850F-4B4C-B077-9DFD24D97BCD}"/>
          </ac:spMkLst>
        </pc:spChg>
        <pc:spChg chg="add mod">
          <ac:chgData name="Tim Skov Jacobsen" userId="39e88bb94742a7d4" providerId="LiveId" clId="{F5A121EA-3B76-4D67-9F6A-AE5DDBDBB8EE}" dt="2019-11-10T07:38:22.315" v="444" actId="113"/>
          <ac:spMkLst>
            <pc:docMk/>
            <pc:sldMk cId="3871842415" sldId="279"/>
            <ac:spMk id="7" creationId="{CD2305F1-FCA5-4EBC-8300-15719A1B5A77}"/>
          </ac:spMkLst>
        </pc:spChg>
      </pc:sldChg>
      <pc:sldChg chg="addSp modSp">
        <pc:chgData name="Tim Skov Jacobsen" userId="39e88bb94742a7d4" providerId="LiveId" clId="{F5A121EA-3B76-4D67-9F6A-AE5DDBDBB8EE}" dt="2019-11-10T07:49:13.455" v="724"/>
        <pc:sldMkLst>
          <pc:docMk/>
          <pc:sldMk cId="1690889246" sldId="280"/>
        </pc:sldMkLst>
        <pc:spChg chg="mod">
          <ac:chgData name="Tim Skov Jacobsen" userId="39e88bb94742a7d4" providerId="LiveId" clId="{F5A121EA-3B76-4D67-9F6A-AE5DDBDBB8EE}" dt="2019-11-10T07:46:57.278" v="698"/>
          <ac:spMkLst>
            <pc:docMk/>
            <pc:sldMk cId="1690889246" sldId="280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13.455" v="724"/>
          <ac:spMkLst>
            <pc:docMk/>
            <pc:sldMk cId="1690889246" sldId="280"/>
            <ac:spMk id="3" creationId="{767FD402-850F-4B4C-B077-9DFD24D97BCD}"/>
          </ac:spMkLst>
        </pc:spChg>
        <pc:spChg chg="add mod">
          <ac:chgData name="Tim Skov Jacobsen" userId="39e88bb94742a7d4" providerId="LiveId" clId="{F5A121EA-3B76-4D67-9F6A-AE5DDBDBB8EE}" dt="2019-11-10T07:34:21.860" v="336" actId="1035"/>
          <ac:spMkLst>
            <pc:docMk/>
            <pc:sldMk cId="1690889246" sldId="280"/>
            <ac:spMk id="8" creationId="{AE24AB78-1420-4B80-9EA6-ECF2F610A5C3}"/>
          </ac:spMkLst>
        </pc:spChg>
      </pc:sldChg>
      <pc:sldChg chg="addSp delSp modSp del">
        <pc:chgData name="Tim Skov Jacobsen" userId="39e88bb94742a7d4" providerId="LiveId" clId="{F5A121EA-3B76-4D67-9F6A-AE5DDBDBB8EE}" dt="2019-11-10T07:43:26.578" v="616" actId="2696"/>
        <pc:sldMkLst>
          <pc:docMk/>
          <pc:sldMk cId="1068975213" sldId="281"/>
        </pc:sldMkLst>
        <pc:spChg chg="add del mod">
          <ac:chgData name="Tim Skov Jacobsen" userId="39e88bb94742a7d4" providerId="LiveId" clId="{F5A121EA-3B76-4D67-9F6A-AE5DDBDBB8EE}" dt="2019-11-10T07:43:13.967" v="615"/>
          <ac:spMkLst>
            <pc:docMk/>
            <pc:sldMk cId="1068975213" sldId="281"/>
            <ac:spMk id="8" creationId="{B8BBB51A-96BD-4E29-AE5C-F26098EDED64}"/>
          </ac:spMkLst>
        </pc:spChg>
      </pc:sldChg>
      <pc:sldChg chg="addSp modSp">
        <pc:chgData name="Tim Skov Jacobsen" userId="39e88bb94742a7d4" providerId="LiveId" clId="{F5A121EA-3B76-4D67-9F6A-AE5DDBDBB8EE}" dt="2019-11-10T18:45:05.927" v="857" actId="20577"/>
        <pc:sldMkLst>
          <pc:docMk/>
          <pc:sldMk cId="929487033" sldId="282"/>
        </pc:sldMkLst>
        <pc:spChg chg="mod">
          <ac:chgData name="Tim Skov Jacobsen" userId="39e88bb94742a7d4" providerId="LiveId" clId="{F5A121EA-3B76-4D67-9F6A-AE5DDBDBB8EE}" dt="2019-11-10T07:48:09.996" v="716"/>
          <ac:spMkLst>
            <pc:docMk/>
            <pc:sldMk cId="929487033" sldId="282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48.680" v="733"/>
          <ac:spMkLst>
            <pc:docMk/>
            <pc:sldMk cId="929487033" sldId="282"/>
            <ac:spMk id="3" creationId="{767FD402-850F-4B4C-B077-9DFD24D97BCD}"/>
          </ac:spMkLst>
        </pc:spChg>
        <pc:spChg chg="add mod">
          <ac:chgData name="Tim Skov Jacobsen" userId="39e88bb94742a7d4" providerId="LiveId" clId="{F5A121EA-3B76-4D67-9F6A-AE5DDBDBB8EE}" dt="2019-11-10T18:45:05.927" v="857" actId="20577"/>
          <ac:spMkLst>
            <pc:docMk/>
            <pc:sldMk cId="929487033" sldId="282"/>
            <ac:spMk id="7" creationId="{04408499-D01B-4A81-A0DB-638C5825E662}"/>
          </ac:spMkLst>
        </pc:spChg>
      </pc:sldChg>
      <pc:sldChg chg="addSp modSp">
        <pc:chgData name="Tim Skov Jacobsen" userId="39e88bb94742a7d4" providerId="LiveId" clId="{F5A121EA-3B76-4D67-9F6A-AE5DDBDBB8EE}" dt="2019-11-10T07:49:07.669" v="723"/>
        <pc:sldMkLst>
          <pc:docMk/>
          <pc:sldMk cId="3429908240" sldId="283"/>
        </pc:sldMkLst>
        <pc:spChg chg="mod">
          <ac:chgData name="Tim Skov Jacobsen" userId="39e88bb94742a7d4" providerId="LiveId" clId="{F5A121EA-3B76-4D67-9F6A-AE5DDBDBB8EE}" dt="2019-11-10T07:46:53.693" v="697"/>
          <ac:spMkLst>
            <pc:docMk/>
            <pc:sldMk cId="3429908240" sldId="283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07.669" v="723"/>
          <ac:spMkLst>
            <pc:docMk/>
            <pc:sldMk cId="3429908240" sldId="283"/>
            <ac:spMk id="3" creationId="{767FD402-850F-4B4C-B077-9DFD24D97BCD}"/>
          </ac:spMkLst>
        </pc:spChg>
        <pc:spChg chg="add mod">
          <ac:chgData name="Tim Skov Jacobsen" userId="39e88bb94742a7d4" providerId="LiveId" clId="{F5A121EA-3B76-4D67-9F6A-AE5DDBDBB8EE}" dt="2019-11-10T07:34:01.129" v="301" actId="1036"/>
          <ac:spMkLst>
            <pc:docMk/>
            <pc:sldMk cId="3429908240" sldId="283"/>
            <ac:spMk id="8" creationId="{5C56FAC7-D74C-4EBA-AF4A-574DD2219826}"/>
          </ac:spMkLst>
        </pc:spChg>
        <pc:spChg chg="mod">
          <ac:chgData name="Tim Skov Jacobsen" userId="39e88bb94742a7d4" providerId="LiveId" clId="{F5A121EA-3B76-4D67-9F6A-AE5DDBDBB8EE}" dt="2019-11-10T07:33:53.831" v="267" actId="1076"/>
          <ac:spMkLst>
            <pc:docMk/>
            <pc:sldMk cId="3429908240" sldId="283"/>
            <ac:spMk id="10" creationId="{EB57B343-6846-4315-B86B-D9D2C78FE990}"/>
          </ac:spMkLst>
        </pc:spChg>
      </pc:sldChg>
      <pc:sldChg chg="addSp modSp">
        <pc:chgData name="Tim Skov Jacobsen" userId="39e88bb94742a7d4" providerId="LiveId" clId="{F5A121EA-3B76-4D67-9F6A-AE5DDBDBB8EE}" dt="2019-11-10T07:49:18.629" v="725"/>
        <pc:sldMkLst>
          <pc:docMk/>
          <pc:sldMk cId="1222822985" sldId="284"/>
        </pc:sldMkLst>
        <pc:spChg chg="mod">
          <ac:chgData name="Tim Skov Jacobsen" userId="39e88bb94742a7d4" providerId="LiveId" clId="{F5A121EA-3B76-4D67-9F6A-AE5DDBDBB8EE}" dt="2019-11-10T07:47:10.246" v="699"/>
          <ac:spMkLst>
            <pc:docMk/>
            <pc:sldMk cId="1222822985" sldId="284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18.629" v="725"/>
          <ac:spMkLst>
            <pc:docMk/>
            <pc:sldMk cId="1222822985" sldId="284"/>
            <ac:spMk id="3" creationId="{767FD402-850F-4B4C-B077-9DFD24D97BCD}"/>
          </ac:spMkLst>
        </pc:spChg>
        <pc:spChg chg="add mod">
          <ac:chgData name="Tim Skov Jacobsen" userId="39e88bb94742a7d4" providerId="LiveId" clId="{F5A121EA-3B76-4D67-9F6A-AE5DDBDBB8EE}" dt="2019-11-10T07:40:36.448" v="593" actId="1076"/>
          <ac:spMkLst>
            <pc:docMk/>
            <pc:sldMk cId="1222822985" sldId="284"/>
            <ac:spMk id="8" creationId="{724C7B15-F4C8-41D2-BD5D-B66030D95E8A}"/>
          </ac:spMkLst>
        </pc:spChg>
      </pc:sldChg>
      <pc:sldChg chg="addSp delSp modSp del">
        <pc:chgData name="Tim Skov Jacobsen" userId="39e88bb94742a7d4" providerId="LiveId" clId="{F5A121EA-3B76-4D67-9F6A-AE5DDBDBB8EE}" dt="2019-11-10T07:15:36.672" v="5" actId="2696"/>
        <pc:sldMkLst>
          <pc:docMk/>
          <pc:sldMk cId="491839120" sldId="285"/>
        </pc:sldMkLst>
        <pc:spChg chg="add del mod">
          <ac:chgData name="Tim Skov Jacobsen" userId="39e88bb94742a7d4" providerId="LiveId" clId="{F5A121EA-3B76-4D67-9F6A-AE5DDBDBB8EE}" dt="2019-11-10T07:15:22.129" v="2" actId="478"/>
          <ac:spMkLst>
            <pc:docMk/>
            <pc:sldMk cId="491839120" sldId="285"/>
            <ac:spMk id="5" creationId="{5FC83BB7-FD88-457B-B385-8A5E1F179A5C}"/>
          </ac:spMkLst>
        </pc:spChg>
      </pc:sldChg>
      <pc:sldChg chg="delSp modSp add">
        <pc:chgData name="Tim Skov Jacobsen" userId="39e88bb94742a7d4" providerId="LiveId" clId="{F5A121EA-3B76-4D67-9F6A-AE5DDBDBB8EE}" dt="2019-11-10T18:45:45.500" v="923" actId="20577"/>
        <pc:sldMkLst>
          <pc:docMk/>
          <pc:sldMk cId="2920475300" sldId="285"/>
        </pc:sldMkLst>
        <pc:spChg chg="mod">
          <ac:chgData name="Tim Skov Jacobsen" userId="39e88bb94742a7d4" providerId="LiveId" clId="{F5A121EA-3B76-4D67-9F6A-AE5DDBDBB8EE}" dt="2019-11-10T18:45:45.500" v="923" actId="20577"/>
          <ac:spMkLst>
            <pc:docMk/>
            <pc:sldMk cId="2920475300" sldId="285"/>
            <ac:spMk id="7" creationId="{04408499-D01B-4A81-A0DB-638C5825E662}"/>
          </ac:spMkLst>
        </pc:spChg>
        <pc:spChg chg="del mod">
          <ac:chgData name="Tim Skov Jacobsen" userId="39e88bb94742a7d4" providerId="LiveId" clId="{F5A121EA-3B76-4D67-9F6A-AE5DDBDBB8EE}" dt="2019-11-10T07:51:24.906" v="840" actId="478"/>
          <ac:spMkLst>
            <pc:docMk/>
            <pc:sldMk cId="2920475300" sldId="285"/>
            <ac:spMk id="10" creationId="{EB57B343-6846-4315-B86B-D9D2C78FE990}"/>
          </ac:spMkLst>
        </pc:spChg>
      </pc:sldChg>
      <pc:sldChg chg="add del">
        <pc:chgData name="Tim Skov Jacobsen" userId="39e88bb94742a7d4" providerId="LiveId" clId="{F5A121EA-3B76-4D67-9F6A-AE5DDBDBB8EE}" dt="2019-11-10T07:15:33.831" v="4" actId="2696"/>
        <pc:sldMkLst>
          <pc:docMk/>
          <pc:sldMk cId="4274753851" sldId="2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41464" y="31650"/>
            <a:ext cx="3076575" cy="110169"/>
          </a:xfrm>
          <a:prstGeom prst="rect">
            <a:avLst/>
          </a:prstGeom>
        </p:spPr>
        <p:txBody>
          <a:bodyPr vert="horz" lIns="108000" tIns="0" rIns="0" bIns="0" rtlCol="0" anchor="ctr" anchorCtr="0"/>
          <a:lstStyle>
            <a:lvl1pPr algn="l">
              <a:defRPr sz="1200"/>
            </a:lvl1pPr>
          </a:lstStyle>
          <a:p>
            <a:r>
              <a:rPr lang="da-DK" sz="800">
                <a:solidFill>
                  <a:schemeClr val="tx2"/>
                </a:solidFill>
              </a:rPr>
              <a:t>Workshop</a:t>
            </a:r>
            <a:endParaRPr lang="da-DK" sz="800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1464" y="141819"/>
            <a:ext cx="3076575" cy="110169"/>
          </a:xfrm>
          <a:prstGeom prst="rect">
            <a:avLst/>
          </a:prstGeom>
        </p:spPr>
        <p:txBody>
          <a:bodyPr vert="horz" lIns="108000" tIns="0" rIns="0" bIns="0" rtlCol="0" anchor="ctr" anchorCtr="0"/>
          <a:lstStyle>
            <a:lvl1pPr algn="r">
              <a:defRPr sz="1200"/>
            </a:lvl1pPr>
          </a:lstStyle>
          <a:p>
            <a:pPr algn="l"/>
            <a:r>
              <a:rPr lang="da-DK" sz="800">
                <a:solidFill>
                  <a:schemeClr val="tx2"/>
                </a:solidFill>
              </a:rPr>
              <a:t>23 april 2019</a:t>
            </a:r>
            <a:endParaRPr lang="da-DK" sz="8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41464" y="251987"/>
            <a:ext cx="3076575" cy="110169"/>
          </a:xfrm>
          <a:prstGeom prst="rect">
            <a:avLst/>
          </a:prstGeom>
        </p:spPr>
        <p:txBody>
          <a:bodyPr vert="horz" lIns="108000" tIns="0" rIns="0" bIns="0" rtlCol="0" anchor="ctr" anchorCtr="0"/>
          <a:lstStyle>
            <a:lvl1pPr algn="l">
              <a:defRPr sz="1200"/>
            </a:lvl1pPr>
          </a:lstStyle>
          <a:p>
            <a:r>
              <a:rPr lang="da-DK" sz="800">
                <a:solidFill>
                  <a:schemeClr val="tx2"/>
                </a:solidFill>
              </a:rPr>
              <a:t>Python Workshop 1711/1712</a:t>
            </a:r>
            <a:endParaRPr lang="da-DK" sz="8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" y="12596"/>
            <a:ext cx="378392" cy="3790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/>
            </a:lvl1pPr>
          </a:lstStyle>
          <a:p>
            <a:fld id="{38C07F4F-3FB7-4E18-A242-F938D64804F6}" type="slidenum">
              <a:rPr lang="da-DK" sz="1400" smtClean="0">
                <a:solidFill>
                  <a:schemeClr val="tx2"/>
                </a:solidFill>
              </a:rPr>
              <a:pPr/>
              <a:t>‹#›</a:t>
            </a:fld>
            <a:endParaRPr lang="da-DK" sz="140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2800" y="9886650"/>
            <a:ext cx="655200" cy="19751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38220" y="12594"/>
            <a:ext cx="0" cy="37904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43263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6:09.9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76 1840 0 0,'0'0'447'0'0,"0"0"1202"0"0,3-8 4932 0 0,-3 7-6298 0 0,0 1 0 0 0,0 0 0 0 0,0-1 0 0 0,1 1 0 0 0,-1-1 0 0 0,0 1 0 0 0,0-1-1 0 0,0 1 1 0 0,0-1 0 0 0,0 1 0 0 0,1 0 0 0 0,-1-1 0 0 0,0 1 0 0 0,0-1 0 0 0,1 1 0 0 0,-1 0 0 0 0,0-1 0 0 0,1 1 0 0 0,-1 0 0 0 0,0-1 0 0 0,1 1-1 0 0,-1 0 1 0 0,0 0 0 0 0,1-1 0 0 0,-1 1 0 0 0,1 0 0 0 0,-1 0 0 0 0,0 0 0 0 0,1 0 0 0 0,-1-1 0 0 0,1 1-283 0 0,3 14 2181 0 0,-7 27-1601 0 0,-46 153 1858 0 0,49-193-2416 0 0,-2 4 93 0 0,0 0-1 0 0,1 1 0 0 0,0-1 0 0 0,0 0 0 0 0,1 0 1 0 0,-1 1-1 0 0,1-1 0 0 0,1 0 0 0 0,-1 1 1 0 0,0-1-1 0 0,1 0 0 0 0,0 1 0 0 0,1-1 1 0 0,1 5-115 0 0,-1-6 96 0 0,0 0 1 0 0,0-1 0 0 0,0 1-1 0 0,0 0 1 0 0,1-1 0 0 0,0 1-1 0 0,0-1 1 0 0,0 0 0 0 0,0 0-1 0 0,0 0 1 0 0,1 0-1 0 0,-1 0 1 0 0,1-1 0 0 0,3 2-97 0 0,-2-2 51 0 0,0-1-1 0 0,0 0 1 0 0,0 0 0 0 0,-1 0 0 0 0,1-1 0 0 0,0 1 0 0 0,0-1-1 0 0,0 0 1 0 0,2-1-51 0 0,-3 0 5 0 0,1 1 0 0 0,0-1 0 0 0,0 0-1 0 0,0-1 1 0 0,-1 1 0 0 0,1-1-5 0 0,15-5-258 0 0,-16 5 108 0 0,-3 2 42 0 0,1 0 1 0 0,-1-1-1 0 0,0 1 1 0 0,1-1-1 0 0,-1 1 1 0 0,0-1-1 0 0,0 1 1 0 0,1-1-1 0 0,-1 0 1 0 0,0 0-1 0 0,0 1 1 0 0,0-1-1 0 0,0 0 1 0 0,0 0-1 0 0,0 0 1 0 0,0 0 0 0 0,0-1 107 0 0,17-9-4048 0 0,-9-2 189 0 0,-2 8 1901 0 0</inkml:trace>
  <inkml:trace contextRef="#ctx0" brushRef="#br0" timeOffset="403.151">342 54 13824 0 0,'0'0'314'0'0,"0"0"46"0"0,0 0 22 0 0,0 0-50 0 0,0 0-150 0 0,0 10 682 0 0,-1 2-206 0 0,0-1 0 0 0,-1 1 1 0 0,0-1-1 0 0,-1 0 0 0 0,-1 5-658 0 0,0-3 609 0 0,1 0-1 0 0,0 0 1 0 0,0 6-609 0 0,-2 7 877 0 0,0 9 225 0 0,3-2-1035 0 0,1 20 858 0 0,1-49-659 0 0,1 1 0 0 0,-1-1 1 0 0,1 0-1 0 0,0 0 0 0 0,0 0 0 0 0,1 1 0 0 0,-1-1 0 0 0,1 0 0 0 0,0 0 0 0 0,2 3-266 0 0,2 5 338 0 0,-4-8-293 0 0,0 0 0 0 0,0 0 0 0 0,0-1 0 0 0,0 1 0 0 0,1 0 0 0 0,2 1-45 0 0,-4-3 0 0 0,0 0 0 0 0,1-1 0 0 0,-1 0 0 0 0,1 1 0 0 0,0-1 0 0 0,-1 0 0 0 0,1 0 0 0 0,0 0 0 0 0,0 0 0 0 0,0 0 0 0 0,-1 0 0 0 0,1 0 0 0 0,0-1 0 0 0,0 1 0 0 0,0-1 0 0 0,0 1 0 0 0,0-1 0 0 0,1 0 0 0 0,-1 0 0 0 0,1 0 0 0 0,9 2 0 0 0,-11-2 0 0 0,0 1 0 0 0,0-1 0 0 0,-1 0 0 0 0,1 0 0 0 0,0 1 0 0 0,0-1 0 0 0,0 0 0 0 0,0 0 0 0 0,0 0 0 0 0,0 0 0 0 0,0 0 0 0 0,0 0 0 0 0,0 0 0 0 0,0 0 0 0 0,0-1 0 0 0,0 1 0 0 0,0 0 0 0 0,0-1 0 0 0,-1 1 0 0 0,1 0 0 0 0,0-1 0 0 0,0 1 0 0 0,3-2 0 0 0,0 1-482 0 0,0 0-1 0 0,0 0 1 0 0,0-1 0 0 0,0 0-1 0 0,0 0 1 0 0,0 0-1 0 0,0 0 1 0 0,0 0 0 0 0,2-3 482 0 0,-4 4-283 0 0,-1-1 1 0 0,1 1 0 0 0,-1-1-1 0 0,1 1 1 0 0,-1-1 0 0 0,0 1 0 0 0,0-1-1 0 0,1 0 1 0 0,-1 1 0 0 0,0-1-1 0 0,-1 0 1 0 0,1 0 0 0 0,0 0 0 0 0,-1 0-1 0 0,1 0 1 0 0,-1 0 0 0 0,1 0-1 0 0,-1 0 1 0 0,0 0 282 0 0,0-1-2046 0 0</inkml:trace>
  <inkml:trace contextRef="#ctx0" brushRef="#br0" timeOffset="764.57">327 288 9672 0 0,'0'0'748'0'0,"0"0"-264"0"0,0 0 722 0 0,15-6 3590 0 0,-7 3-3778 0 0,0-1 0 0 0,0 1 0 0 0,0-1 0 0 0,-1 0 0 0 0,0-1 0 0 0,6-4-1018 0 0,-4 2 595 0 0,1 1 0 0 0,0 0 1 0 0,0 1-1 0 0,0 0-595 0 0,50-30-1860 0 0,-59 34 640 0 0,-1 1-253 0 0,0 0-51 0 0,0 0-11 0 0</inkml:trace>
  <inkml:trace contextRef="#ctx0" brushRef="#br0" timeOffset="1093.856">300 28 15664 0 0,'0'0'356'0'0,"0"0"49"0"0,0 0 21 0 0,7 6 92 0 0,-2-5-305 0 0,0-1 0 0 0,0 1 0 0 0,0-1 0 0 0,0 0 1 0 0,-1 0-1 0 0,1-1 0 0 0,0 0 0 0 0,0 1 0 0 0,3-2-213 0 0,9-1 1488 0 0,57-4 3018 0 0,-68 6-4455 0 0,0 1-148 0 0,-1-1 1 0 0,0 0-1 0 0,0 0 1 0 0,1 0-1 0 0,-1-1 1 0 0,0 0-1 0 0,0 0 1 0 0,0 0-1 0 0,1-1 97 0 0,4-3-1248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6:57.5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1840 0 0,'0'0'547'0'0,"0"0"1623"0"0,0 0 711 0 0,0 0 139 0 0,0 1 401 0 0,6 4-2444 0 0,-4-1-579 0 0,0 0 1 0 0,0 0-1 0 0,0 0 1 0 0,-1 0 0 0 0,0 0-1 0 0,1 1 1 0 0,-1-1 0 0 0,-1 0-1 0 0,1 1 1 0 0,-1-1 0 0 0,1 3-399 0 0,-5 50 1539 0 0,2-32-736 0 0,-10 90 1561 0 0,10-89-1665 0 0,2-16-424 0 0,-1 0 0 0 0,0 0 0 0 0,-2 7-275 0 0,1-8 48 0 0,0 0-1 0 0,1 0 1 0 0,0 0 0 0 0,0 7-48 0 0,1 14-7777 0 0,0-26 6088 0 0,0-4-5299 0 0</inkml:trace>
  <inkml:trace contextRef="#ctx0" brushRef="#br0" timeOffset="7541.574">197 103 6480 0 0,'0'0'297'0'0,"0"0"-9"0"0,0 0-17 0 0,0 0 625 0 0,0 0 294 0 0,0 0 61 0 0,0 0-34 0 0,0 0-187 0 0,3-9 444 0 0,-2 9 4627 0 0,-2 7-5881 0 0,0 0 0 0 0,-1 1 0 0 0,0-1 0 0 0,0 0 0 0 0,-1 0 0 0 0,0 0 0 0 0,-1 1-220 0 0,-6 15 876 0 0,-6 14-512 0 0,12-29-315 0 0,0 0 0 0 0,0 1 0 0 0,1 0 0 0 0,0 0-1 0 0,0 1-48 0 0,-8 26 223 0 0,8-25-18 0 0,0-1-1 0 0,0 1 0 0 0,0 4-204 0 0,2-11 37 0 0,1 0 0 0 0,0 0-1 0 0,0 1 1 0 0,0-1 0 0 0,0 0 0 0 0,1 0-1 0 0,0 0 1 0 0,-1-1 0 0 0,2 1 0 0 0,-1 0-1 0 0,1 2-36 0 0,0-2 92 0 0,0-1 0 0 0,0 0 0 0 0,1 0 0 0 0,-1 0 0 0 0,1 0 0 0 0,0-1 0 0 0,0 1 0 0 0,0 0-92 0 0,-1-2 120 0 0,17 5 312 0 0,-10-3-429 0 0,-5-1-94 0 0,0-1 0 0 0,0 0 1 0 0,0 0-1 0 0,0 0 0 0 0,1 0 1 0 0,-1-1-1 0 0,0 0 1 0 0,1 0-1 0 0,1 0 91 0 0,0-6-7544 0 0,2 1-74 0 0</inkml:trace>
  <inkml:trace contextRef="#ctx0" brushRef="#br0" timeOffset="7974.154">374 112 10136 0 0,'-1'1'77'0'0,"0"0"1"0"0,0 0 0 0 0,0-1-1 0 0,1 1 1 0 0,-1 0 0 0 0,0 0-1 0 0,0 0 1 0 0,1 0 0 0 0,-1 1-1 0 0,1-1 1 0 0,-1 0 0 0 0,1 0-1 0 0,-1 0 1 0 0,1 0 0 0 0,0 0-1 0 0,-1 1 1 0 0,1-1 0 0 0,0 1-78 0 0,-4 28 1671 0 0,4-24-795 0 0,-3 16 874 0 0,-2 0 1 0 0,-2 8-1751 0 0,-6 31 2249 0 0,8-37-1334 0 0,3-16-471 0 0,1 0 0 0 0,-1 1 0 0 0,1-1 0 0 0,1 0 1 0 0,0 1-1 0 0,0-1 0 0 0,0 1 0 0 0,1-1 0 0 0,1 3-444 0 0,-1-9 55 0 0,-1 1 0 0 0,1-1 0 0 0,0 1-1 0 0,0-1 1 0 0,0 1 0 0 0,1-1 0 0 0,-1 0-1 0 0,1 0 1 0 0,-1 1 0 0 0,1-1 0 0 0,0 0-1 0 0,-1 0 1 0 0,1-1 0 0 0,0 1 0 0 0,0 0-1 0 0,1-1 1 0 0,-1 1 0 0 0,0-1-55 0 0,0 0 20 0 0,0 0 1 0 0,1 0-1 0 0,-1-1 0 0 0,0 1 1 0 0,0-1-1 0 0,0 1 0 0 0,1-1 0 0 0,-1 0 1 0 0,0 0-1 0 0,0 0 0 0 0,0 0 1 0 0,1-1-1 0 0,-1 1 0 0 0,0 0 1 0 0,0-1-1 0 0,0 0 0 0 0,1 1 1 0 0,-1-1-1 0 0,0 0 0 0 0,1-1-20 0 0,9-3-104 0 0,-10 5 67 0 0,0-1-1 0 0,0 0 1 0 0,0 1 0 0 0,0-1-1 0 0,0 0 1 0 0,0-1 0 0 0,-1 1 0 0 0,1 0-1 0 0,1-1 38 0 0,4-5-609 0 0,-4 5-9 0 0,-1-1 0 0 0,0 1 1 0 0,0 0-1 0 0,0-1 0 0 0,0 1 0 0 0,0-1 0 0 0,0 1 0 0 0,0-2 618 0 0,1-3-2312 0 0</inkml:trace>
  <inkml:trace contextRef="#ctx0" brushRef="#br0" timeOffset="8304.814">298 265 13824 0 0,'0'0'314'0'0,"0"0"46"0"0,0 0 22 0 0,0 0-50 0 0,0 0-91 0 0,0 0 442 0 0,0 0 216 0 0,0 0 43 0 0,2 1-41 0 0,4 0-569 0 0,0 0 0 0 0,1 0-1 0 0,-1 0 1 0 0,0-1 0 0 0,1 0 0 0 0,-1 0-1 0 0,0-1 1 0 0,1 1 0 0 0,-1-2 0 0 0,0 1-1 0 0,0 0 1 0 0,0-1 0 0 0,0-1-332 0 0,13-1 328 0 0,29-16-418 0 0,-43 18-342 0 0,-4 1-6880 0 0,-1 1 539 0 0</inkml:trace>
  <inkml:trace contextRef="#ctx0" brushRef="#br0" timeOffset="8640.916">323 151 11976 0 0,'0'0'546'0'0,"0"0"-10"0"0,0 0-134 0 0,0 0 703 0 0,9-4 1867 0 0,79-24 1882 0 0,-23 17-3726 0 0,-37 9-1465 0 0,-24 3 218 0 0,0-1 0 0 0,0 0-1 0 0,-1-1 1 0 0,1 1 0 0 0,0-1 0 0 0,0 0-1 0 0,2-1 120 0 0,2-1-668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7:49.0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47 356 6824 0 0,'0'0'149'0'0,"0"0"23"0"0,0 0 13 0 0,-4 0 13 0 0,-37 0 4010 0 0,40 0-3551 0 0,1 0-60 0 0,0 0-21 0 0,0 0-6 0 0,0 0-28 0 0,0 0-104 0 0,0 0-44 0 0,0 0-8 0 0,0 0-29 0 0,0 0-112 0 0,0 0-48 0 0,0 0-6 0 0,0 0-20 0 0,0 0-65 0 0,0 0-30 0 0,18-1 68 0 0,75-21 2672 0 0,-38 13-2330 0 0,-43 8-361 0 0,0-1 1 0 0,0 0 0 0 0,0 0 0 0 0,0-2 0 0 0,-1 1-1 0 0,11-6-125 0 0,-21 9 35 0 0,0-1 0 0 0,0 1 0 0 0,1-1 0 0 0,-1 1 0 0 0,0-1 0 0 0,-1 1 0 0 0,1-1 0 0 0,0 0 0 0 0,0 0 0 0 0,0 1 0 0 0,0-1 0 0 0,0 0 0 0 0,-1 0-1 0 0,1 0 1 0 0,0 0 0 0 0,-1 0 0 0 0,1 0 0 0 0,-1 0 0 0 0,1 0 0 0 0,-1 0 0 0 0,1 0 0 0 0,-1 0 0 0 0,0 0 0 0 0,0 0 0 0 0,1-1 0 0 0,-1 1 0 0 0,0 0 0 0 0,0 0 0 0 0,0 0 0 0 0,0 0-1 0 0,-1 0 1 0 0,1-1 0 0 0,0 1 0 0 0,0 0 0 0 0,-1 0 0 0 0,1 0 0 0 0,0 0 0 0 0,-1 0 0 0 0,0-1-35 0 0,0 0 7 0 0,-1 0 0 0 0,0 0 0 0 0,0 0 1 0 0,1 0-1 0 0,-1 0 0 0 0,-1 1 0 0 0,1-1 0 0 0,0 0 0 0 0,0 1 1 0 0,-1 0-1 0 0,1 0 0 0 0,0-1 0 0 0,-1 1 0 0 0,1 1 0 0 0,-1-1 1 0 0,0 0-1 0 0,1 1 0 0 0,-3-1-7 0 0,-17-6 44 0 0,-16-5 29 0 0,30 10-73 0 0,0 0 0 0 0,0-1 0 0 0,1 0 0 0 0,-1-1-1 0 0,-3-1 1 0 0,11 5 0 0 0,-1 0 0 0 0,1-1 0 0 0,0 1 0 0 0,0 0 0 0 0,0 0 0 0 0,0 0 0 0 0,0 0 0 0 0,-1 0 0 0 0,1-1 0 0 0,0 1 0 0 0,0 0 0 0 0,0 0 0 0 0,0 0 0 0 0,0 0 0 0 0,0-1 0 0 0,0 1 0 0 0,0 0 0 0 0,0 0 0 0 0,0 0 0 0 0,0-1 0 0 0,0 1 0 0 0,0 0 0 0 0,0 0 0 0 0,0 0 0 0 0,0-1 0 0 0,0 1 0 0 0,0 0 0 0 0,0 0 0 0 0,0 0 0 0 0,0-1 0 0 0,0 1 0 0 0,0 0 0 0 0,0 0 0 0 0,0 0 0 0 0,0 0 0 0 0,0-1 0 0 0,1 1 0 0 0,-1 0 0 0 0,0 0 0 0 0,0 0 0 0 0,0 0 0 0 0,0 0 0 0 0,0-1 0 0 0,1 1 0 0 0,-1 0 0 0 0,0 0 0 0 0,0 0 0 0 0,0 0 0 0 0,0 0 0 0 0,1 0 0 0 0,-1 0 0 0 0,0 0 0 0 0,0 0 0 0 0,0 0 0 0 0,1 0 0 0 0,-1-1 0 0 0,0 1 0 0 0,0 0 0 0 0,0 0 0 0 0,11-4 0 0 0,-11 4 0 0 0,49-9 0 0 0,-39 8 0 0 0,0-1 0 0 0,0 1 0 0 0,0-2 0 0 0,0 0 0 0 0,-1 0 0 0 0,0 0 0 0 0,1-1 0 0 0,1-1-13 0 0,-7 3 23 0 0,1 1 1 0 0,-1-1-1 0 0,0 0 0 0 0,0 0 1 0 0,0-1-1 0 0,3-2-10 0 0,-7 5 6 0 0,1-1 0 0 0,-1 1 0 0 0,1-1 0 0 0,-1 1 0 0 0,1-1 0 0 0,-1 0 0 0 0,1 1 0 0 0,-1-1 1 0 0,0 0-1 0 0,0 1 0 0 0,1-1 0 0 0,-1 0 0 0 0,0 1 0 0 0,0-1 0 0 0,0 0 0 0 0,1 0 0 0 0,-1 1 0 0 0,0-1 0 0 0,0 0 0 0 0,0 0 0 0 0,0 1 1 0 0,-1-1-1 0 0,1 0 0 0 0,0 0 0 0 0,0 1 0 0 0,0-1 0 0 0,-1 0 0 0 0,1 1 0 0 0,0-1 0 0 0,0 0 0 0 0,-1 1 0 0 0,1-1 0 0 0,-1 0 1 0 0,1 1-1 0 0,-1-1 0 0 0,1 1 0 0 0,-1-1 0 0 0,1 1 0 0 0,-1-1 0 0 0,1 1 0 0 0,-1-1 0 0 0,0 1 0 0 0,1 0 0 0 0,-1-1-6 0 0,-7-5 37 0 0,-1 0-1 0 0,1 1 1 0 0,-1 0-1 0 0,0 1 1 0 0,0 0-1 0 0,-6-2-36 0 0,3 1 124 0 0,-1 0 0 0 0,-11-8-124 0 0,7 3 169 0 0,-1 0 1 0 0,0 1-1 0 0,-14-5-169 0 0,30 13 43 0 0,-1-2-33 0 0,-3 2-20 0 0,5 1-54 0 0,1 0-54 0 0,0 0-11 0 0,0 0-131 0 0,0 0-527 0 0,0 0-226 0 0,0 0-1283 0 0,0 0-4954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7:50.6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0 378 7368 0 0,'0'0'568'0'0,"0"0"-147"0"0,0 0 774 0 0,0 0 374 0 0,2 1 79 0 0,13 2 524 0 0,1-1 1 0 0,15 1-2173 0 0,-13-2 1060 0 0,0 1 0 0 0,9 2-1060 0 0,-18-3 77 0 0,0 0 1 0 0,1 0-1 0 0,-1-1 1 0 0,1 0-1 0 0,-1-1 0 0 0,1 0 1 0 0,4-2-78 0 0,34-1 2095 0 0,-47 3-2025 0 0,0 1 0 0 0,1 0 0 0 0,-1-1 0 0 0,0 1 0 0 0,0-1 0 0 0,1 1 0 0 0,-1-1 0 0 0,0 0-1 0 0,0 0 1 0 0,0 1 0 0 0,0-1 0 0 0,0 0 0 0 0,0 0 0 0 0,0 0 0 0 0,0 0 0 0 0,0 0 0 0 0,0 0-1 0 0,0 0 1 0 0,-1-1 0 0 0,1 1-70 0 0,1-2 106 0 0,0 0-1 0 0,-1 1 1 0 0,1-1-1 0 0,-1 0 0 0 0,0-1 1 0 0,0 1-1 0 0,0 0-105 0 0,1-6 234 0 0,-2 0-1 0 0,1 0 1 0 0,-1 0-1 0 0,0 0 1 0 0,-1 0 0 0 0,0-2-234 0 0,-3-55 112 0 0,6 59 627 0 0,-1 5-3261 0 0,0-1-5316 0 0,2-2 970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7:49.5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28 148 10680 0 0,'0'0'241'0'0,"0"0"38"0"0,0 0 11 0 0,0 0-28 0 0,-1 0-169 0 0,-3 0-5 0 0,3 0 312 0 0,-20-8 4298 0 0,22 7-4628 0 0,-1 1 0 0 0,1-1 0 0 0,0 0 0 0 0,0 1 0 0 0,0-1 0 0 0,0 0 0 0 0,-1 1 0 0 0,1-1 0 0 0,0 1 0 0 0,0-1 0 0 0,0 1 0 0 0,0-1 0 0 0,0 1 0 0 0,0 0 0 0 0,0 0 0 0 0,1-1 0 0 0,-1 1-1 0 0,0 0 1 0 0,0 0 0 0 0,1 0-70 0 0,29 0 1397 0 0,-19 1-1010 0 0,13 0 1 0 0,-1 2 1 0 0,0 0-1 0 0,5 3-388 0 0,49 6 100 0 0,-60-10-246 0 0,3 0 82 0 0,16-2-8852 0 0,-37 0 3555 0 0</inkml:trace>
  <inkml:trace contextRef="#ctx0" brushRef="#br0" timeOffset="354.053">51 145 3680 0 0,'0'0'284'0'0,"0"0"144"0"0,-22 1 8249 0 0,122-50-299 0 0,-87 42-7946 0 0,0-1 0 0 0,-1 0 0 0 0,11-9-432 0 0,13-9 572 0 0,-3 3-622 0 0,-32 22 176 0 0,0-3 324 0 0,0 2-1426 0 0,0 1-4730 0 0,-1 1 4139 0 0</inkml:trace>
  <inkml:trace contextRef="#ctx0" brushRef="#br0" timeOffset="696.733">231 145 10592 0 0,'0'0'818'0'0,"0"0"-364"0"0,0 0 446 0 0,-12-7 2596 0 0,8 2-3075 0 0,-1-1 1 0 0,1 0 0 0 0,0 0-1 0 0,0 0 1 0 0,0 0 0 0 0,1 0 0 0 0,0-1-1 0 0,0 1 1 0 0,1-1 0 0 0,-1-5-422 0 0,-3-16-1291 0 0,6 27 504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7:58.7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14 196 2304 0 0,'0'0'428'0'0,"0"0"959"0"0,0 0 422 0 0,0 0 81 0 0,0 0-128 0 0,0 0-621 0 0,0 0-276 0 0,0 0-53 0 0,-9-1 1355 0 0,5-1 2695 0 0,8 0-4759 0 0,-1 0 0 0 0,1 1 0 0 0,0-1 0 0 0,0 1 0 0 0,0 0 0 0 0,0 0 0 0 0,1 0 0 0 0,-1 0 0 0 0,0 1 0 0 0,0 0 0 0 0,0 0 0 0 0,2 0-103 0 0,11 2 506 0 0,-1 0 0 0 0,12 3-506 0 0,-15-2 201 0 0,1 0 1 0 0,-1-2-1 0 0,8 1-201 0 0,-7-1 241 0 0,8-1 438 0 0,-10-1-414 0 0,-10 4-236 0 0,-1-3-32 0 0,-1 0 0 0 0,0 0 0 0 0,0 0 0 0 0,0 0 0 0 0,0 0 1 0 0,0 0-1 0 0,0 1 0 0 0,0-1 0 0 0,0 0 0 0 0,0 0 0 0 0,0 0 0 0 0,0 0 0 0 0,0 0 0 0 0,0 0 0 0 0,0 0 0 0 0,0 0 0 0 0,0 0 0 0 0,0 0 0 0 0,0 0 1 0 0,1 0-1 0 0,-1 0 0 0 0,0 0 0 0 0,0 0 0 0 0,0 0 0 0 0,0 0 0 0 0,0 0 0 0 0,0 1 0 0 0,0-1 0 0 0,0 0 0 0 0,0 0 0 0 0,0 0 0 0 0,1 0 0 0 0,-1 0 1 0 0,0 0-1 0 0,0 0 0 0 0,0-1 0 0 0,0 1 0 0 0,0 0 0 0 0,0 0 0 0 0,0 0 0 0 0,0 0 0 0 0,0 0 0 0 0,0 0 0 0 0,1 0 0 0 0,-1 0 0 0 0,0 0 0 0 0,0 0 1 0 0,0 0-1 0 0,0 0 0 0 0,0 0 0 0 0,0 0 0 0 0,0 0 0 0 0,0 0 0 0 0,0 0 0 0 0,0 0 0 0 0,0-1 0 0 0,0 1 0 0 0,0 0 3 0 0,1 0 32 0 0,0-1-1 0 0,0 1 1 0 0,-1 0-1 0 0,1-1 1 0 0,0 1-1 0 0,-1-1 1 0 0,1 0-1 0 0,-1 1 1 0 0,1-1-1 0 0,-1 1 1 0 0,1-1-1 0 0,-1 0 0 0 0,1 0 1 0 0,-1 1-1 0 0,0-1 1 0 0,1 0-1 0 0,-1 0 1 0 0,0 1-1 0 0,1-1 1 0 0,-1 0-1 0 0,0 0 1 0 0,0 0-1 0 0,0 1 1 0 0,0-1-1 0 0,0 0-31 0 0,-3-26 1250 0 0,-2-5-1067 0 0,12-4 275 0 0,-6 32-391 0 0,0 0 1 0 0,0 1-1 0 0,0-1 1 0 0,0 0-1 0 0,-1 0 1 0 0,0 0-1 0 0,1 0 1 0 0,-1 0-1 0 0,-1 0 1 0 0,1 0-1 0 0,-1 0-67 0 0,-4-15 0 0 0,-2 5-1195 0 0,4 6-2574 0 0,3 7-4266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6:08.3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83 78 3224 0 0,'-11'9'570'0'0,"11"-8"-460"0"0,0-1 0 0 0,0 0 0 0 0,0 0 0 0 0,0 0 0 0 0,-1 0 0 0 0,1 1 0 0 0,0-1 0 0 0,0 0 0 0 0,0 0 0 0 0,0 0 0 0 0,0 0 0 0 0,-1 0 0 0 0,1 1 0 0 0,0-1 0 0 0,0 0 0 0 0,0 0 0 0 0,-1 0 0 0 0,1 0 0 0 0,0 0 0 0 0,0 0 0 0 0,0 0 0 0 0,-1 0 0 0 0,1 0 0 0 0,0 0 0 0 0,0 0 0 0 0,0 0 0 0 0,-1 0 0 0 0,1 0 0 0 0,0 0 0 0 0,0 0 0 0 0,0 0 0 0 0,-1 0 0 0 0,1 0 0 0 0,0 0 0 0 0,0 0 0 0 0,0 0 0 0 0,-1 0 0 0 0,1 0 0 0 0,0 0 0 0 0,0-1 0 0 0,0 1 0 0 0,-1 0 0 0 0,1 0 0 0 0,0 0 0 0 0,0 0-110 0 0,0-1 784 0 0,0 1-220 0 0,-2-18 6362 0 0,1 7-5730 0 0,1 11-909 0 0,0 0-46 0 0,0 0-17 0 0,0 0-7 0 0,0 0 38 0 0,0 0 164 0 0,0 0 77 0 0,0 0 14 0 0,0 0-67 0 0,0 0-256 0 0,0 0 21 0 0,0 0 42 0 0,0 0 6 0 0,0 0 0 0 0,0 0 0 0 0,1 13 13 0 0,0-1 0 0 0,0 1 0 0 0,2 6-269 0 0,-2-12 163 0 0,0 0-1 0 0,-1 0 1 0 0,0 0 0 0 0,-1 3-163 0 0,2 22 453 0 0,2 33 339 0 0,3-21-400 0 0,-5-31-325 0 0,0-1 0 0 0,1 0 1 0 0,1 0-1 0 0,0 0 0 0 0,1 0 1 0 0,3 9-68 0 0,0-4 663 0 0,-1 1 0 0 0,3 12-663 0 0,-5-17 231 0 0,-3-10-135 0 0,2 2-1 0 0,0 0-7 0 0,-2-4-44 0 0,-1-1-163 0 0,0 0-86 0 0,0 0-19 0 0,0 0-189 0 0,0 0-769 0 0,0 0-334 0 0,0 0-1353 0 0,0 0-5149 0 0</inkml:trace>
  <inkml:trace contextRef="#ctx0" brushRef="#br0" timeOffset="651.339">25 157 10336 0 0,'0'0'233'0'0,"0"0"39"0"0,-4-2 255 0 0,3 2-389 0 0,0 0 0 0 0,0 0 0 0 0,0-1 1 0 0,0 1-1 0 0,0-1 0 0 0,1 1 0 0 0,-1 0 0 0 0,0-1 1 0 0,0 1-1 0 0,0-1 0 0 0,1 0 0 0 0,-1 1 1 0 0,0-1-1 0 0,1 0 0 0 0,-1 1 0 0 0,0-1 1 0 0,1 0-1 0 0,-1 0 0 0 0,1 1 0 0 0,-1-1 0 0 0,1 0 1 0 0,0 0-1 0 0,-1 0 0 0 0,1 0 0 0 0,0 0 1 0 0,0 0-1 0 0,-1 0-138 0 0,-1-6 1571 0 0,1 7-996 0 0,1-1-501 0 0,1 0-1 0 0,-1 1 1 0 0,0-1-1 0 0,0 1 1 0 0,0-1-1 0 0,0 1 0 0 0,0-1 1 0 0,1 0-1 0 0,-1 1 1 0 0,0-1-1 0 0,0 1 1 0 0,-1-1-1 0 0,1 0 1 0 0,0 1-1 0 0,0-1 1 0 0,0 1-1 0 0,0-1 1 0 0,0 0-74 0 0,0-11 1262 0 0,1 7-913 0 0,-1 4-273 0 0,0 0 0 0 0,0 0 0 0 0,1 0 0 0 0,-1 0 0 0 0,1-1 0 0 0,-1 1 0 0 0,1 0 0 0 0,-1 0 0 0 0,1 1 0 0 0,0-1 0 0 0,-1 0 0 0 0,1 0 0 0 0,0 0 0 0 0,0 0-1 0 0,0 0 1 0 0,0 1 0 0 0,0-1-76 0 0,9-10 346 0 0,-1 2 214 0 0,0 0-1 0 0,1 1 0 0 0,4-3-559 0 0,-11 9 15 0 0,0-1 0 0 0,1 0 0 0 0,-1 1 0 0 0,1 0 0 0 0,-1 0 0 0 0,1 0 0 0 0,0 0 0 0 0,0 1 0 0 0,0-1 1 0 0,3 0-16 0 0,4-1 307 0 0,-4 1-160 0 0,0 0 0 0 0,0 0 0 0 0,0 1 0 0 0,1 0 0 0 0,-1 0 0 0 0,1 1 0 0 0,-1 0 0 0 0,1 0 0 0 0,3 1-147 0 0,-7 0-4 0 0,-1-1 1 0 0,0 1-1 0 0,0 0 0 0 0,0 0 1 0 0,0 0-1 0 0,0 0 0 0 0,0 1 0 0 0,0-1 1 0 0,-1 1-1 0 0,1 0 0 0 0,0 0 1 0 0,-1 0-1 0 0,0 0 0 0 0,1 0 1 0 0,-1 0-1 0 0,0 1 0 0 0,0-1 1 0 0,0 1-1 0 0,0 0 0 0 0,-1-1 1 0 0,1 1-1 0 0,-1 0 0 0 0,2 2 4 0 0,-2 2 48 0 0,1 0-1 0 0,-1-1 1 0 0,0 1-1 0 0,0 0 1 0 0,-1-1 0 0 0,0 1-1 0 0,0 0 1 0 0,-1 0-1 0 0,0-1 1 0 0,0 1-1 0 0,0 0 1 0 0,-1 1-48 0 0,-21 38 788 0 0,21-41-717 0 0,-1 1 1 0 0,-1-1-1 0 0,1 0 1 0 0,-1 0-1 0 0,0 0 1 0 0,0-1-1 0 0,0 1 0 0 0,-3 1-70 0 0,-6 6 241 0 0,-1-2 1 0 0,-7 5-243 0 0,-50 23 0 0 0,69-37 4 0 0,2-1-8 0 0,-1 1 0 0 0,0-1 1 0 0,0 1-1 0 0,1-1 0 0 0,-1 0 0 0 0,0 1 1 0 0,0-1-1 0 0,0 0 0 0 0,1 0 1 0 0,-1 0-1 0 0,0 1 0 0 0,0-1 0 0 0,0 0 1 0 0,0 0-1 0 0,0 0 0 0 0,1 0 1 0 0,-1-1-1 0 0,0 1 4 0 0,-6 0-149 0 0,5 0-957 0 0,2-1 654 0 0,1 0 1 0 0,-1 0-1 0 0,0 0 0 0 0,1 0 1 0 0,-1 1-1 0 0,0-1 1 0 0,1 0-1 0 0,-1 0 1 0 0,1 0-1 0 0,-1 0 1 0 0,1 1-1 0 0,0-1 1 0 0,-1 0-1 0 0,1 0 1 0 0,0 0 451 0 0,2-1-2899 0 0,1-4-4294 0 0</inkml:trace>
  <inkml:trace contextRef="#ctx0" brushRef="#br0" timeOffset="1182.911">349 104 920 0 0,'0'0'67'0'0,"6"-7"1142"0"0,-3 2 4840 0 0,-2 2-3604 0 0,-1 2 711 0 0,0 1-1448 0 0,0 0-637 0 0,0 0-130 0 0,0 0-118 0 0,0 0-415 0 0,0 0-178 0 0,0 0-35 0 0,4 6 398 0 0,-2-2-460 0 0,-1-1-1 0 0,0 0 1 0 0,0 1 0 0 0,-1-1-1 0 0,1 1 1 0 0,-1-1-1 0 0,1 1 1 0 0,-1-1-1 0 0,0 1 1 0 0,-1 1-133 0 0,-4 39 355 0 0,1-21 76 0 0,1 13 1009 0 0,2 1 0 0 0,3 19-1440 0 0,-1 6 904 0 0,-1-41-569 0 0,0 0 25 0 0,0 0 0 0 0,1-1 0 0 0,2 1 0 0 0,1 6-360 0 0,-4-20 70 0 0,1-1 17 0 0,1 2-12 0 0,-2-6-10 0 0,0-2-33 0 0,0 0-136 0 0,0 0-65 0 0,0 0-14 0 0,0 0-186 0 0,0 0-779 0 0,0 0-343 0 0,0 0-855 0 0,1-2-3313 0 0,2-7-1415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6:25.6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154 77 2760 0 0,'0'0'512'0'0,"0"0"1109"0"0,0 0 488 0 0,0 0 99 0 0,0 0-165 0 0,15-8 2392 0 0,-14 7-4069 0 0,0 1-224 0 0,-1-1 1 0 0,1 1-1 0 0,-1-1 0 0 0,1 1 0 0 0,-1-1 1 0 0,1 1-1 0 0,-1-1 0 0 0,0 1 1 0 0,1-1-1 0 0,-1 1 0 0 0,0-1 1 0 0,0 1-1 0 0,1-1 0 0 0,-1 0 1 0 0,0 1-1 0 0,0-1 0 0 0,0 1 0 0 0,0-2-142 0 0,0 2 430 0 0,0-23 1740 0 0,-5 18-1447 0 0,4 4-625 0 0,0-1 0 0 0,-1 1-1 0 0,1 0 1 0 0,0 0 0 0 0,-1 0 0 0 0,1 0 0 0 0,-1 0 0 0 0,1 0 0 0 0,-1 0 0 0 0,-1 0-98 0 0,2 0 23 0 0,0 1 1 0 0,-1-1-1 0 0,1 1 0 0 0,0-1 1 0 0,-1 1-1 0 0,1-1 1 0 0,0 1-1 0 0,-1 0 1 0 0,1 0-1 0 0,0 0 1 0 0,-1 0-1 0 0,1 0 0 0 0,-1 0 1 0 0,1 0-1 0 0,0 0 1 0 0,-1 0-1 0 0,1 1 1 0 0,0-1-1 0 0,-1 1 1 0 0,1-1-1 0 0,0 1 0 0 0,-1-1 1 0 0,1 1-1 0 0,0 0 1 0 0,0-1-1 0 0,0 1 1 0 0,0 0-1 0 0,0 0 1 0 0,0 0-24 0 0,0-1-9 0 0,-5 3 139 0 0,1 1 0 0 0,-1 0 0 0 0,1-1 0 0 0,0 2 0 0 0,0-1-1 0 0,0 0 1 0 0,0 1 0 0 0,1 0 0 0 0,0 0 0 0 0,-1 1-130 0 0,-3 7 46 0 0,1-1-1 0 0,0 1 0 0 0,1 1 1 0 0,1-1-1 0 0,0 1 0 0 0,-3 12-45 0 0,4-11 25 0 0,2-9 18 0 0,0 0 0 0 0,0 0 0 0 0,1 1 0 0 0,0-1 0 0 0,0 0 1 0 0,1 1-1 0 0,0-1 0 0 0,0 1 0 0 0,0-1 0 0 0,2 6-43 0 0,-2-9 32 0 0,0-1-1 0 0,0 0 1 0 0,1 0 0 0 0,-1 0-1 0 0,1 0 1 0 0,0 0 0 0 0,-1 0-1 0 0,1 0 1 0 0,0 0-1 0 0,0 0 1 0 0,0 0 0 0 0,1 0-1 0 0,-1-1 1 0 0,0 1-1 0 0,1 0 1 0 0,-1-1 0 0 0,1 1-1 0 0,-1-1 1 0 0,1 1 0 0 0,0-1-1 0 0,1 1-31 0 0,12 11 332 0 0,-5-8-58 0 0,1 0 1 0 0,-1-1-1 0 0,6 1-274 0 0,-3-1-77 0 0,0 0 0 0 0,-1 1 0 0 0,0 1 1 0 0,0 0-1 0 0,0 1 77 0 0,-10-7-460 0 0,-1 1 0 0 0,1-1-1 0 0,-1 0 1 0 0,0 0 0 0 0,1 0 0 0 0,-1-1 0 0 0,1 1 0 0 0,-1 0 0 0 0,0 0 0 0 0,1-1 0 0 0,-1 1-1 0 0,1-1 1 0 0,-1 1 0 0 0,1-1 460 0 0,0 0-2818 0 0,5-4-4852 0 0</inkml:trace>
  <inkml:trace contextRef="#ctx0" brushRef="#br0" timeOffset="7025.392">287 86 8896 0 0,'0'0'406'0'0,"0"0"-4"0"0,-1-8 1964 0 0,1 6-1870 0 0,0-1 0 0 0,1 1 1 0 0,-1 0-1 0 0,0-1 0 0 0,1 1 0 0 0,-1 0 0 0 0,1 0 0 0 0,0 0 0 0 0,0 0 0 0 0,-1-1 0 0 0,1 1 0 0 0,1 0-496 0 0,-1 0 690 0 0,-1 2-61 0 0,0 0-12 0 0,0 0-38 0 0,0 0-156 0 0,0 0-67 0 0,0 0-18 0 0,0 0-27 0 0,0 0-107 0 0,0 0-48 0 0,0 0-11 0 0,0 3-14 0 0,-1 10-80 0 0,-1 1 0 0 0,0-1 0 0 0,0 0 0 0 0,-2 3-51 0 0,-4 18 92 0 0,-31 123 541 0 0,31-132-488 0 0,6-21-116 0 0,0 1 0 0 0,1-1 0 0 0,-1 1 0 0 0,1-1 0 0 0,0 1 0 0 0,1-1 0 0 0,-1 4-29 0 0,-5 18 0 0 0,5-23-201 0 0,1 0 0 0 0,0-1 0 0 0,-1 1 0 0 0,0-1 0 0 0,0 1 0 0 0,0-1 0 0 0,0 0 0 0 0,0 1 0 0 0,0-1 0 0 0,0 0 0 0 0,-1 0 0 0 0,0 2 201 0 0,-4 3-1005 0 0,6-6-1572 0 0,0-1-4116 0 0</inkml:trace>
  <inkml:trace contextRef="#ctx0" brushRef="#br0" timeOffset="7411.036">284 86 3224 0 0,'0'0'587'0'0,"0"0"1252"0"0,0 0 548 0 0,0 0 114 0 0,0 0-165 0 0,0 0-792 0 0,0 0-346 0 0,7-6 985 0 0,-6 6-2149 0 0,-1 0 0 0 0,1 0 0 0 0,-1 0 0 0 0,0 0 0 0 0,1 0 0 0 0,-1 0 0 0 0,0 0 0 0 0,1 0 0 0 0,-1 0 0 0 0,1 0 0 0 0,-1 0 0 0 0,0 0 0 0 0,1 0 0 0 0,-1 0 0 0 0,0 1 0 0 0,1-1 0 0 0,-1 0 0 0 0,0 0 0 0 0,1 0 0 0 0,-1 0 0 0 0,0 1 0 0 0,0-1 0 0 0,1 0 0 0 0,-1 0 0 0 0,0 1-1 0 0,0-1 1 0 0,1 0 0 0 0,-1 1 0 0 0,0-1 0 0 0,0 0 0 0 0,0 1 0 0 0,1-1 0 0 0,-1 0 0 0 0,0 1-34 0 0,9 20 1937 0 0,3 25 691 0 0,-7-23-2026 0 0,2 0 1 0 0,1 0-1 0 0,9 20-602 0 0,14 43-151 0 0,-19-54 261 0 0,-12-31-104 0 0,0 0 1 0 0,0 0-1 0 0,1 0 1 0 0,-1 0-1 0 0,0 0 1 0 0,1 0-1 0 0,-1 0 1 0 0,1 0-1 0 0,-1 0 1 0 0,1-1-1 0 0,-1 1 1 0 0,1 0-1 0 0,0 0 1 0 0,-1-1-1 0 0,1 1 1 0 0,0 0-7 0 0,-1-1-1 0 0,1 1 1 0 0,-1-1 0 0 0,0 1 0 0 0,1-1-1 0 0,-1 1 1 0 0,0-1 0 0 0,0 0-1 0 0,0 1 1 0 0,1-1 0 0 0,-1 1 0 0 0,0-1-1 0 0,0 1 1 0 0,0-1 0 0 0,0 1 0 0 0,0-1-1 0 0,0 1 1 0 0,0-1 0 0 0,0 1-1 0 0,0-1 1 0 0,0 1 0 0 0,0-1 0 0 0,0 1-1 0 0,0-1 1 0 0,-1 1 0 0 0,1-1 0 0 0,0 2-172 0 0,0-2-56 0 0,0 0-11 0 0,0 0-245 0 0,0 0-1025 0 0,0 1-451 0 0,0 2-87 0 0</inkml:trace>
  <inkml:trace contextRef="#ctx0" brushRef="#br0" timeOffset="7744.3">164 332 11312 0 0,'0'0'521'0'0,"0"0"-12"0"0,0 0-162 0 0,0 0 528 0 0,19-9 3640 0 0,-11 4-3634 0 0,0 0-1 0 0,0 1 0 0 0,1 0 0 0 0,0 0 0 0 0,0 1 1 0 0,5-1-881 0 0,12-2 988 0 0,0 2 0 0 0,18-1-988 0 0,-26 3-338 0 0,12-7-3031 0 0,-23 7 1626 0 0</inkml:trace>
  <inkml:trace contextRef="#ctx0" brushRef="#br0" timeOffset="8078.257">449 98 1840 0 0,'0'0'83'0'0,"0"0"473"0"0,0 0 1945 0 0,0 0 848 0 0,0 0 166 0 0,2 3 898 0 0,5 9-2107 0 0,3 26-491 0 0,54 168 1484 0 0,-63-204-3757 0 0,1 3 1060 0 0,-1-2-8749 0 0,-1-3 1385 0 0</inkml:trace>
  <inkml:trace contextRef="#ctx0" brushRef="#br0" timeOffset="8510.92">439 191 12408 0 0,'0'0'50'0'0,"1"-1"1"0"0,-1 1-1 0 0,1-1 1 0 0,-1 1-1 0 0,1-1 1 0 0,-1 1 0 0 0,1-1-1 0 0,-1 0 1 0 0,0 1-1 0 0,1-1 1 0 0,-1 1-1 0 0,0-1 1 0 0,0 0 0 0 0,1 1-1 0 0,-1-1 1 0 0,0 0-1 0 0,0 0 1 0 0,0 1-1 0 0,0-1 1 0 0,0 0-51 0 0,5-12 338 0 0,-3 11-293 0 0,-1-1-1 0 0,1 0 1 0 0,-1 0 0 0 0,0 0-1 0 0,1 0 1 0 0,-1 0 0 0 0,0-3-45 0 0,0 3 444 0 0,0-1 1 0 0,0 0 0 0 0,1 1-1 0 0,-1-1 1 0 0,1 0 0 0 0,0 1-1 0 0,2-3-444 0 0,20-29 2191 0 0,-8 17-611 0 0,-10 10-989 0 0,1 0 1 0 0,0 1-1 0 0,1 0 0 0 0,3-2-591 0 0,-8 7 174 0 0,-1 0-1 0 0,1 0 1 0 0,0 1-1 0 0,0-1 1 0 0,0 1-1 0 0,0-1 1 0 0,0 1 0 0 0,0 0-1 0 0,1 0 1 0 0,0 0-174 0 0,-2 1-16 0 0,0 0 0 0 0,0 0 0 0 0,0 0 0 0 0,0 0 0 0 0,0 1 0 0 0,0-1 0 0 0,0 0 0 0 0,0 1 0 0 0,0-1 0 0 0,-1 1 0 0 0,1 0 0 0 0,0 0 0 0 0,0 0 0 0 0,-1 0 0 0 0,1 0 0 0 0,0 0 0 0 0,-1 0 0 0 0,1 1 16 0 0,1 0 27 0 0,-1 0 1 0 0,1 0-1 0 0,-1 1 1 0 0,1-1-1 0 0,-1 1 1 0 0,0 0-1 0 0,0-1 1 0 0,-1 1-1 0 0,1 0 1 0 0,0 0-1 0 0,-1 0 1 0 0,0 0-1 0 0,0 1 1 0 0,0-1-1 0 0,0 0 1 0 0,0 0-1 0 0,-1 1 1 0 0,1-1-1 0 0,-1 0 1 0 0,0 1-1 0 0,0-1-27 0 0,0 6 16 0 0,-1 0 0 0 0,0 0 0 0 0,0 0 0 0 0,-1 0 0 0 0,0-1 0 0 0,0 1 0 0 0,-1-1 0 0 0,0 1 0 0 0,-1-1 0 0 0,0 0 0 0 0,0-1 0 0 0,-1 1 0 0 0,0 0 0 0 0,-5 5-16 0 0,7-10 9 0 0,1-1 0 0 0,-1 0 0 0 0,0 0 0 0 0,0 0 0 0 0,0 0 0 0 0,-1 0 0 0 0,1-1 0 0 0,0 1 0 0 0,-1-1 0 0 0,-1 1-9 0 0,-38 9-1379 0 0,34-11-746 0 0,0 0-5916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6:36.4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1840 0 0,'4'-14'3740'0'0,"-1"9"985"0"0,6 0-228 0 0,-4 9-1426 0 0,-5 18-296 0 0,0-11-2609 0 0,3 40 1539 0 0,-2-37-1439 0 0,0 0-1 0 0,0 1 1 0 0,-2-1 0 0 0,0 10-266 0 0,-1-13 123 0 0,2 0 0 0 0,0 1 0 0 0,0-1 0 0 0,1 0 1 0 0,2 11-124 0 0,1 31 401 0 0,-2-33-259 0 0,-2-14-116 0 0,0 0 0 0 0,1 0 0 0 0,-2 0 0 0 0,1 0 0 0 0,-1 1-26 0 0,3 4 32 0 0,-2-10-31 0 0,1 0 1 0 0,-1 0-1 0 0,0 0 1 0 0,1 0-1 0 0,-1 0 0 0 0,0 0 1 0 0,0 0-1 0 0,0 0 1 0 0,0 0-1 0 0,0 0 1 0 0,0 0-1 0 0,0 0 1 0 0,0 0-1 0 0,0 0 1 0 0,0 0-1 0 0,-1 0 1 0 0,1 0-1 0 0,0 0 1 0 0,-1 0-1 0 0,1 0 1 0 0,-1 0-1 0 0,0 1-1 0 0,0-1-238 0 0,1-1-682 0 0,0 0-288 0 0,0 0-1287 0 0,0 0-4923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6:36.8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23 12008 0 0,'0'0'546'0'0,"0"0"-10"0"0,6-5 261 0 0,-5 5 3873 0 0,-2 17-3868 0 0,-1-1 0 0 0,0 0 1 0 0,-1 0-1 0 0,-2 4-802 0 0,2-6 151 0 0,-27 122 2250 0 0,29-131-2299 0 0,0 1 0 0 0,1-1 0 0 0,-1 0-1 0 0,1 0 1 0 0,1 3-102 0 0,-3 23 380 0 0,2-30-360 0 0,0 0 0 0 0,0-1-1 0 0,0 1 1 0 0,-1 0 0 0 0,1 0-1 0 0,0 0 1 0 0,1 0 0 0 0,-1 0-1 0 0,0 0 1 0 0,0 0-1 0 0,0 0 1 0 0,0 0 0 0 0,1 0-1 0 0,-1-1 1 0 0,0 1 0 0 0,1 0-1 0 0,-1 0 1 0 0,1 0 0 0 0,-1 0-1 0 0,1-1 1 0 0,-1 1 0 0 0,1 0-1 0 0,0-1 1 0 0,-1 1 0 0 0,1 0-1 0 0,0-1 1 0 0,-1 1 0 0 0,1-1-1 0 0,0 1 1 0 0,0-1 0 0 0,0 1-1 0 0,-1-1 1 0 0,1 1 0 0 0,0-1-1 0 0,0 0 1 0 0,0 0 0 0 0,0 1-1 0 0,0-1 1 0 0,0 0 0 0 0,0 0-1 0 0,0 0-19 0 0,7 1 103 0 0,0 0 0 0 0,1-1 1 0 0,-1 1-1 0 0,6-2-103 0 0,-3 1 221 0 0,-1 0-129 0 0,-1 0 0 0 0,1 2 0 0 0,-1-1 0 0 0,4 2-92 0 0,-9-2-365 0 0,-1-1-1 0 0,1 1 0 0 0,0-1 1 0 0,0 1-1 0 0,0-1 1 0 0,0 0-1 0 0,-1-1 0 0 0,1 1 1 0 0,0-1-1 0 0,0 1 1 0 0,0-1-1 0 0,3-2 366 0 0,-5 2-389 0 0,1 0 0 0 0,-1-1 0 0 0,0 0 0 0 0,0 1 0 0 0,0-1-1 0 0,0 0 1 0 0,0 0 0 0 0,0 0 0 0 0,-1 0 0 0 0,1 0 0 0 0,-1 0 0 0 0,1-1 0 0 0,-1 1 0 0 0,1-3 389 0 0,3-9-2125 0 0</inkml:trace>
  <inkml:trace contextRef="#ctx0" brushRef="#br0" timeOffset="386.385">329 1 5984 0 0,'0'0'464'0'0,"0"0"-12"0"0,3 16 5290 0 0,-8 31-862 0 0,3-29-4323 0 0,-13 49 567 0 0,7-41-854 0 0,6-20-155 0 0,1 0 0 0 0,-1 0 1 0 0,1 0-1 0 0,0 0 0 0 0,0 0 1 0 0,0 1-116 0 0,1 1 256 0 0,-1 0 0 0 0,0 0 0 0 0,-1-1 0 0 0,0 1-1 0 0,0-1 1 0 0,-1 1-256 0 0,-5 22 1211 0 0,6-21-890 0 0,1-7-227 0 0,0-1-1 0 0,1 1 0 0 0,-1 0 1 0 0,1-1-1 0 0,0 1 1 0 0,-1 0-1 0 0,1 0 0 0 0,0 0 1 0 0,0-1-1 0 0,0 1 1 0 0,0 0-1 0 0,1 0 0 0 0,-1 0 1 0 0,0-1-1 0 0,1 1 1 0 0,-1 0-1 0 0,1-1 0 0 0,-1 1 1 0 0,1 0-1 0 0,0-1 1 0 0,0 1-1 0 0,0-1 0 0 0,0 1 1 0 0,0-1-1 0 0,1 2-93 0 0,2-1 0 0 0,-1 1 0 0 0,1-1 0 0 0,-1-1 0 0 0,1 1 0 0 0,0 0 0 0 0,0-1 0 0 0,0 0 0 0 0,1 0 0 0 0,32 6 0 0 0,-33-6 0 0 0,18-5 0 0 0,-21 4 0 0 0,13-3-9 0 0,-4 0 26 0 0,13-9-158 0 0,-22 11-555 0 0,9-10-2709 0 0,-9 10-657 0 0,-1 1 2527 0 0</inkml:trace>
  <inkml:trace contextRef="#ctx0" brushRef="#br0" timeOffset="745.769">329 216 6912 0 0,'-19'2'314'0'0,"16"-1"-6"0"0,3-1 184 0 0,0 0 1507 0 0,0 0 1297 0 0,6 2-2126 0 0,-3-2 5338 0 0,2 0-6017 0 0,0-1-1 0 0,0 0 1 0 0,0 0-1 0 0,0 0 1 0 0,0-1-1 0 0,0 0 1 0 0,0 0-491 0 0,30-8 1117 0 0,-32 9-1120 0 0,1 1 0 0 0,-1-1 1 0 0,1 0-1 0 0,-1 0 0 0 0,0 0 1 0 0,0 0-1 0 0,0-1 0 0 0,1 1 0 0 0,-1-1 1 0 0,-1 0-1 0 0,1 0 0 0 0,0 0 1 0 0,0 0-1 0 0,-1 0 0 0 0,3-3 3 0 0,-4 5-6 0 0,0-1-331 0 0,-1 1-138 0 0,0 0-1034 0 0,1-1-4210 0 0,8-1-1800 0 0</inkml:trace>
  <inkml:trace contextRef="#ctx0" brushRef="#br0" timeOffset="1079.525">321 98 13824 0 0,'0'0'629'0'0,"9"-4"212"0"0,66-14 3450 0 0,-33 4-374 0 0,9 2-3917 0 0,-33 10-306 0 0,-3 0-5839 0 0,-1 2-1170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6:35.5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 50 9760 0 0,'0'0'446'0'0,"0"0"-10"0"0,0 0-125 0 0,0 0 506 0 0,0 0 250 0 0,7 8 1790 0 0,-4-1-2415 0 0,2 3 382 0 0,-1-1 0 0 0,-1 1 0 0 0,1 0 0 0 0,-2 1 0 0 0,0-1-1 0 0,1 2-823 0 0,22 214 2538 0 0,-22-206-2282 0 0,1-1 0 0 0,1 0 1 0 0,0 0-1 0 0,5 9-256 0 0,-2-4 101 0 0,-5-16-138 0 0,-2-6-160 0 0,-1-2-83 0 0,0 0-22 0 0,0 0-303 0 0,0 0-1264 0 0,0 0-550 0 0,0 0-114 0 0,0 0-24 0 0</inkml:trace>
  <inkml:trace contextRef="#ctx0" brushRef="#br0" timeOffset="434.887">0 149 14832 0 0,'0'0'332'0'0,"0"0"50"0"0,0 0 25 0 0,4-14 96 0 0,1 5-79 0 0,-1 1 1 0 0,1-1 0 0 0,1 1-1 0 0,0 0 1 0 0,0 1 0 0 0,1-1-1 0 0,0 1-424 0 0,16-20 1427 0 0,-19 23-1210 0 0,0 0-1 0 0,0 0 1 0 0,0 1-1 0 0,1-1 1 0 0,-1 1-1 0 0,1 0 1 0 0,0 1 0 0 0,0-1-1 0 0,0 1 1 0 0,3-1-217 0 0,-4 1 133 0 0,0 1 1 0 0,1-1 0 0 0,-1 1 0 0 0,0 0 0 0 0,0 0 0 0 0,1 1 0 0 0,-1-1-1 0 0,1 1 1 0 0,-1 0 0 0 0,0 0 0 0 0,1 1 0 0 0,-1-1 0 0 0,4 2-134 0 0,-4-1 33 0 0,0 1 0 0 0,-1-1 0 0 0,1 1 1 0 0,-1 0-1 0 0,1 0 0 0 0,-1 0 1 0 0,0 1-1 0 0,0-1 0 0 0,0 1 0 0 0,0 0 1 0 0,0 0-1 0 0,0 0 0 0 0,-1 0 0 0 0,0 0 1 0 0,1 0-1 0 0,-1 1 0 0 0,0-1 1 0 0,-1 1-1 0 0,1 0 0 0 0,-1-1 0 0 0,1 1 1 0 0,-1 0-1 0 0,0 0 0 0 0,0 1-33 0 0,4 19 0 0 0,-3-21 0 0 0,-1 1 0 0 0,-1-1 0 0 0,1 0 0 0 0,0 1 0 0 0,-1-1 0 0 0,0 1 0 0 0,1-1 0 0 0,-1 1 0 0 0,-1-1 0 0 0,1 3 0 0 0,-5 20 19 0 0,3-7 29 0 0,-2 0 1 0 0,0-1-1 0 0,-1 0 1 0 0,0 0 0 0 0,-6 10-49 0 0,6-17 27 0 0,-1 0 1 0 0,0 0 0 0 0,-1-1-1 0 0,0 0 1 0 0,-8 8-28 0 0,13-15-240 0 0,0-1-1 0 0,1 0 1 0 0,-1 0-1 0 0,0 1 1 0 0,0-1-1 0 0,0 0 1 0 0,0-1-1 0 0,-1 1 1 0 0,1 0-1 0 0,0-1 1 0 0,-1 1-1 0 0,1-1 1 0 0,-1 0-1 0 0,0 0 1 0 0,1 0-1 0 0,-1 0 1 0 0,0 0-1 0 0,0 0 1 0 0,1-1-1 0 0,-1 1 1 0 0,-1-1 240 0 0,3 0-2270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6:38.5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214 117 4144 0 0,'0'0'319'0'0,"11"-8"10034"0"0,-8 5-10457 0 0,-3 2 616 0 0,0 1 0 0 0,-3-2-257 0 0,1 1 1 0 0,0-1-1 0 0,0 1 1 0 0,0 0-1 0 0,-1-1 1 0 0,1 1-1 0 0,-1 0 1 0 0,1 0-1 0 0,-1 1 1 0 0,1-1-1 0 0,-1 1 1 0 0,1-1-1 0 0,-1 1 1 0 0,1 0-1 0 0,-1-1 1 0 0,0 2-1 0 0,1-1 1 0 0,-1 0 0 0 0,0 0-1 0 0,1 1 1 0 0,-3 0-256 0 0,-8 2 342 0 0,1 1 0 0 0,0 0 0 0 0,-11 6-342 0 0,17-7 274 0 0,3-2-153 0 0,0 1 0 0 0,1 0-1 0 0,-1 0 1 0 0,0 0 0 0 0,1 0 0 0 0,-1 0-1 0 0,-1 3-120 0 0,-8 6 272 0 0,4-4-272 0 0,0 0 0 0 0,1 0 0 0 0,0 1 0 0 0,1 0 0 0 0,-5 7 0 0 0,8-12 103 0 0,1 1 0 0 0,-1-1 0 0 0,1 1 0 0 0,0-1 0 0 0,0 1-1 0 0,1 0 1 0 0,-1 0 0 0 0,1 0 0 0 0,0 0 0 0 0,0 0 0 0 0,0 0 0 0 0,0 0-1 0 0,1 0 1 0 0,0 3-103 0 0,2 17 611 0 0,-2-22-611 0 0,0 0 0 0 0,0 1 0 0 0,0-1 0 0 0,0 0-1 0 0,0 0 1 0 0,1 0 0 0 0,-1 1 0 0 0,1-1 0 0 0,-1 0 0 0 0,1 0-1 0 0,0 0 1 0 0,0 0 0 0 0,0 0 0 0 0,0 0 0 0 0,0 0 0 0 0,1 0-1 0 0,-1 0 1 0 0,1-1 0 0 0,7 10 0 0 0,-7-8 0 0 0,0 0 0 0 0,1 0 0 0 0,0-1 0 0 0,0 1 0 0 0,0-1 0 0 0,0 1 0 0 0,0-1 0 0 0,0 0 0 0 0,1 0 0 0 0,3 2-5 0 0,1 0 0 0 0,-1-1-1 0 0,1 0 1 0 0,0-1 0 0 0,-1 0-1 0 0,1 0 1 0 0,0 0 0 0 0,0-1-1 0 0,1 0 1 0 0,-1-1 0 0 0,0 0-1 0 0,4 0 6 0 0,22-4-2104 0 0,-32 4 176 0 0,1-2-1305 0 0,6-2 1496 0 0,-7 3-820 0 0</inkml:trace>
  <inkml:trace contextRef="#ctx0" brushRef="#br0" timeOffset="360.724">398 35 11256 0 0,'0'0'514'0'0,"0"0"-6"0"0,0 0-177 0 0,-3 16 2565 0 0,-15 65 1348 0 0,8-32-2522 0 0,-13 37-1722 0 0,1-7 0 0 0,18-66 0 0 0,3-8 0 0 0,0-1 0 0 0,0 1 0 0 0,-1-1 0 0 0,0 1 0 0 0,-2 3 0 0 0,4-8-90 0 0,-1 1 1 0 0,1-1-1 0 0,0 1 0 0 0,-1-1 0 0 0,1 1 0 0 0,-1-1 0 0 0,1 1 0 0 0,0-1 0 0 0,0 1 0 0 0,-1 0 0 0 0,1-1 1 0 0,0 1-1 0 0,0 0 0 0 0,0-1 0 0 0,0 1 0 0 0,-1-1 0 0 0,1 1 0 0 0,0 0 0 0 0,0-1 0 0 0,0 1 0 0 0,1 0 1 0 0,-1-1-1 0 0,0 1 0 0 0,0 0 90 0 0,0 2-5890 0 0,0-3 90 0 0</inkml:trace>
  <inkml:trace contextRef="#ctx0" brushRef="#br0" timeOffset="714.646">369 101 10136 0 0,'6'-15'1304'0'0,"-6"14"-226"0"0,0 1 372 0 0,0 0 71 0 0,0 0-124 0 0,0 0-574 0 0,0 2-250 0 0,2 12 406 0 0,0 0 0 0 0,1-1 0 0 0,0 1 0 0 0,5 11-979 0 0,-3-10 705 0 0,1 7-172 0 0,0-2 0 0 0,2 1 0 0 0,1-1-1 0 0,0 0 1 0 0,11 15-533 0 0,-19-33 0 0 0,1 1 0 0 0,0-1 0 0 0,0 0 0 0 0,0 0 0 0 0,0 0 0 0 0,0 0 0 0 0,0 0 0 0 0,1 0 0 0 0,0 1 0 0 0,22 15 0 0 0,-20-14-278 0 0,-4-3-1162 0 0,-1-1-476 0 0,0 0-90 0 0,0 0-10 0 0</inkml:trace>
  <inkml:trace contextRef="#ctx0" brushRef="#br0" timeOffset="1051.697">329 333 17503 0 0,'0'0'399'0'0,"0"0"60"0"0,0 0 21 0 0,0 0-59 0 0,11-17 1576 0 0,-10 15-1689 0 0,1 1-1 0 0,-1-1 1 0 0,1 0-1 0 0,0 0 1 0 0,-1 1-1 0 0,1-1 1 0 0,0 1-1 0 0,0 0 1 0 0,0-1-1 0 0,1 1 1 0 0,0 0-308 0 0,29-13 1021 0 0,-22 11-1117 0 0,-6 2 23 0 0,1 0-1 0 0,-1 0 1 0 0,1 1-1 0 0,0-1 1 0 0,-1 1-1 0 0,1 1 1 0 0,0-1-1 0 0,4 1 74 0 0,20 4-3208 0 0,-18-2 1132 0 0</inkml:trace>
  <inkml:trace contextRef="#ctx0" brushRef="#br0" timeOffset="15697.148">603 140 1840 0 0,'0'0'83'0'0,"0"0"349"0"0,0 0 1424 0 0,0 0 619 0 0,0 0 128 0 0,0 0-211 0 0,0 0-968 0 0,0 0-428 0 0,0 0-89 0 0,0 0-58 0 0,0 0-195 0 0,0 0-80 0 0,0 0-20 0 0,0 0-8 0 0,0 11 964 0 0,0-2-785 0 0,1 0 0 0 0,1 0 0 0 0,2 9-725 0 0,-2-8 405 0 0,0-1 0 0 0,0 1 1 0 0,-1 0-1 0 0,-1 1-405 0 0,1 4 169 0 0,0 0-1 0 0,0 0 0 0 0,1 0 1 0 0,1-1-1 0 0,1 1-168 0 0,5 30 56 0 0,-8-37-142 0 0,-1-6-410 0 0,0-2-162 0 0,0 0-29 0 0,0 0-153 0 0,0 0-613 0 0,0 0-269 0 0</inkml:trace>
  <inkml:trace contextRef="#ctx0" brushRef="#br0" timeOffset="16182.012">534 165 8664 0 0,'0'0'397'0'0,"0"-1"-8"0"0,0-3 311 0 0,0-1-1 0 0,1 1 1 0 0,0 0-1 0 0,0 0 1 0 0,0 0-1 0 0,1 0 1 0 0,1-4-700 0 0,-2 6 275 0 0,12-16 2132 0 0,-3 6-1237 0 0,-3 2-758 0 0,1 1-1 0 0,-1 0 0 0 0,2 0 0 0 0,-1 0 0 0 0,1 1 1 0 0,0 1-1 0 0,1 0 0 0 0,0 0 0 0 0,0 0 0 0 0,4 0-411 0 0,-12 6 18 0 0,0 0 0 0 0,0 0 0 0 0,0 1 0 0 0,0-1 0 0 0,0 1 0 0 0,1-1 0 0 0,-1 1 0 0 0,0 0 0 0 0,0 0 0 0 0,1 0 0 0 0,-1 0 0 0 0,0 0 0 0 0,0 0 0 0 0,1 1 0 0 0,-1-1 0 0 0,0 1 0 0 0,0-1 0 0 0,0 1 0 0 0,0 0 0 0 0,1 0-18 0 0,1 2 12 0 0,-1-1 0 0 0,0 1-1 0 0,1 0 1 0 0,-1 0-1 0 0,0 0 1 0 0,0 0 0 0 0,0 0-1 0 0,-1 1 1 0 0,1-1 0 0 0,-1 1-1 0 0,2 3-11 0 0,-2-2 58 0 0,0-1-1 0 0,-1 1 1 0 0,1 0 0 0 0,-1 0-1 0 0,0-1 1 0 0,0 1-1 0 0,-1 0 1 0 0,0 0-1 0 0,1 0 1 0 0,-2 0-1 0 0,1 0 1 0 0,0 0 0 0 0,-1 0-1 0 0,0 0 1 0 0,0-1-1 0 0,-1 2-57 0 0,-2 6 170 0 0,-1 0 1 0 0,0-1-1 0 0,-1 1 0 0 0,0-1 0 0 0,-7 8-170 0 0,9-16-3 0 0,0 1-1 0 0,0-1 1 0 0,0 0 0 0 0,0-1-1 0 0,-1 1 1 0 0,1-1-1 0 0,-1 0 1 0 0,1 0 0 0 0,-1 0-1 0 0,0-1 1 0 0,0 1 3 0 0,0-1-458 0 0,1 1 0 0 0,-1-1-1 0 0,0 0 1 0 0,0-1 0 0 0,1 1 0 0 0,-4-1 458 0 0,0 0-1402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6:56.8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72 103 3680 0 0,'0'0'284'0'0,"0"0"-11"0"0,0 0 651 0 0,0 0 305 0 0,0 0 62 0 0,0 0-8 0 0,0 0-85 0 0,0 0-40 0 0,0 0-6 0 0,0 0-32 0 0,0 0-136 0 0,0 0-66 0 0,0 0-12 0 0,0 0-31 0 0,0 0-116 0 0,9 13 1304 0 0,-6 6-1476 0 0,0 0 0 0 0,-1 0 0 0 0,-1 1 1 0 0,-1 0-588 0 0,1 7 665 0 0,3 21-665 0 0,6 75 799 0 0,-7-84-220 0 0,-1 32-579 0 0,-2-70-60 0 0,0-1-68 0 0,0 0-22 0 0,0 0-259 0 0,0 0-1083 0 0,0 0-471 0 0</inkml:trace>
  <inkml:trace contextRef="#ctx0" brushRef="#br0" timeOffset="383.53">0 125 6448 0 0,'0'0'297'0'0,"1"-1"-261"0"0,1 0 1 0 0,-1 0-1 0 0,0 0 0 0 0,-1 0 0 0 0,1 0 1 0 0,0 0-1 0 0,0 0 0 0 0,0 0 0 0 0,-1 0 1 0 0,1-1-1 0 0,0 1-36 0 0,5-15 505 0 0,13-10 4737 0 0,18-11 1562 0 0,-33 34-6585 0 0,0-1-1 0 0,0 1 1 0 0,1 0 0 0 0,-1 0-1 0 0,1 1 1 0 0,0-1-1 0 0,0 1 1 0 0,-1 0-1 0 0,1 1 1 0 0,1-1-1 0 0,-1 1 1 0 0,0 0-1 0 0,0 0 1 0 0,0 0-1 0 0,1 1 1 0 0,-1 0-1 0 0,0 0 1 0 0,0 0-1 0 0,1 1 1 0 0,4 0-219 0 0,-8 0 36 0 0,0 0 0 0 0,0 0 0 0 0,0 0 0 0 0,-1 0 0 0 0,1 1 0 0 0,0-1 0 0 0,0 0 0 0 0,-1 1 0 0 0,1-1 0 0 0,-1 1 0 0 0,1 0 0 0 0,-1-1 0 0 0,0 1 0 0 0,0 0 0 0 0,1 0-36 0 0,14 32 311 0 0,-11-23-186 0 0,-3-3-52 0 0,1-1 0 0 0,-1 1 0 0 0,-1 0 1 0 0,1 0-1 0 0,-1 0 0 0 0,-1 0 0 0 0,1 0 0 0 0,-1 0 0 0 0,-1 0 0 0 0,1 0 1 0 0,-1-1-1 0 0,-1 1 0 0 0,0 0 0 0 0,0 0-73 0 0,-4 13 53 0 0,-1 0 1 0 0,0-1-1 0 0,-2 0 0 0 0,-6 10-53 0 0,11-22-130 0 0,-1-1 0 0 0,0 0 1 0 0,-1-1-1 0 0,1 1 0 0 0,-1-1 0 0 0,0 0 0 0 0,-6 4 130 0 0,10-9-1151 0 0,-1-1-3063 0 0,2 0-3239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16T18:27:06.6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202 3 9072 0 0,'0'0'413'0'0,"0"0"-10"0"0,0 0-162 0 0,-21-2 2358 0 0,16 3-2191 0 0,-1 2 0 0 0,1-1 0 0 0,0 1 0 0 0,-1-1 0 0 0,1 1 0 0 0,0 1 0 0 0,1-1 0 0 0,-1 1 0 0 0,1 0 0 0 0,-1 0 0 0 0,1 0 0 0 0,-3 5-408 0 0,-13 11 1099 0 0,10-11-696 0 0,1 0-1 0 0,0 1 1 0 0,0 1-1 0 0,1-1 1 0 0,1 1-1 0 0,0 1 0 0 0,0-1 1 0 0,1 1-1 0 0,1 1 1 0 0,0-1-1 0 0,1 1 1 0 0,-3 10-403 0 0,6-17 89 0 0,1 0 1 0 0,-1 0 0 0 0,1-1 0 0 0,0 1 0 0 0,1 0-1 0 0,0 0 1 0 0,0 0 0 0 0,0 0 0 0 0,0-1 0 0 0,1 1-1 0 0,0 0 1 0 0,0-1 0 0 0,0 0 0 0 0,1 1-1 0 0,0-1 1 0 0,0 0 0 0 0,0 0 0 0 0,1-1 0 0 0,0 1-1 0 0,0-1 1 0 0,0 1 0 0 0,0-1 0 0 0,1 0 0 0 0,-1-1-1 0 0,1 1 1 0 0,2 0-90 0 0,-5-2-95 0 0,-1-1-1 0 0,1 0 1 0 0,0 0-1 0 0,-1-1 1 0 0,1 1-1 0 0,0 0 0 0 0,0-1 1 0 0,-1 1-1 0 0,1 0 1 0 0,0-1-1 0 0,0 0 1 0 0,0 0-1 0 0,0 1 1 0 0,0-1-1 0 0,-1 0 1 0 0,1 0-1 0 0,0-1 0 0 0,2 1 96 0 0,10-8-7200 0 0,-6 1-103 0 0</inkml:trace>
  <inkml:trace contextRef="#ctx0" brushRef="#br0" timeOffset="378.207">333 55 10968 0 0,'0'0'498'0'0,"0"0"-3"0"0,0 0-151 0 0,0 0 533 0 0,0 0 274 0 0,-2 11 1822 0 0,-29 58-1008 0 0,-30 56-471 0 0,44-85-1231 0 0,14-32-72 0 0,0 0 0 0 0,0 0 0 0 0,-1 0-1 0 0,-2 3-190 0 0,-5 13-140 0 0,11-24-112 0 0,0 0-201 0 0,0 0-828 0 0,0 0-362 0 0,0 0-75 0 0,0 0-10 0 0</inkml:trace>
  <inkml:trace contextRef="#ctx0" brushRef="#br0" timeOffset="729.358">312 41 9216 0 0,'0'0'706'0'0,"0"0"-223"0"0,0 0 785 0 0,-4 10 2117 0 0,3-3-2674 0 0,1-1 0 0 0,0 1 0 0 0,0 0-1 0 0,0 0 1 0 0,1 0 0 0 0,0 0 0 0 0,0-1-1 0 0,1 3-710 0 0,4 33 1679 0 0,-5-33-1367 0 0,0 0-1 0 0,0-1 0 0 0,0 1 0 0 0,1-1 1 0 0,1 1-312 0 0,-1 0 141 0 0,0-1 1 0 0,0 0-1 0 0,-1 1 1 0 0,0-1-1 0 0,-1 2-141 0 0,-1 15 258 0 0,0-13-106 0 0,1-1-1 0 0,0 1 1 0 0,1 0-1 0 0,0 1-151 0 0,1 4-1345 0 0,0-14-2306 0 0,-2-3 3077 0 0,0 0-6879 0 0</inkml:trace>
  <inkml:trace contextRef="#ctx0" brushRef="#br0" timeOffset="1078.464">166 230 10592 0 0,'0'0'818'0'0,"0"0"-366"0"0,0 0 442 0 0,0 0 251 0 0,0 0 51 0 0,0 0-25 0 0,2 1-149 0 0,6 0-371 0 0,0 0-1 0 0,0-1 1 0 0,0 0 0 0 0,0 0-1 0 0,0 0 1 0 0,0-1-1 0 0,3-1-650 0 0,-3 0 170 0 0,0 1 0 0 0,0 0 0 0 0,0 1 0 0 0,0 0 1 0 0,0 0-1 0 0,0 1 0 0 0,0 0 0 0 0,4 1-170 0 0,30 7-518 0 0,17-4-6307 0 0,-56-5 4779 0 0</inkml:trace>
  <inkml:trace contextRef="#ctx0" brushRef="#br0" timeOffset="1079.464">462 137 15664 0 0,'0'0'356'0'0,"0"0"49"0"0,0 0 21 0 0,4 10 92 0 0,0 28-68 0 0,-2-20 446 0 0,-2-16-826 0 0,0-1-1 0 0,0 1 0 0 0,0 0 0 0 0,1 0 0 0 0,-1 0 1 0 0,1 0-1 0 0,-1 0 0 0 0,1 0 0 0 0,-1 0 0 0 0,2 0-69 0 0,-2 0 4 0 0,1 0 0 0 0,-1 0-1 0 0,1 0 1 0 0,-1 0-1 0 0,0 0 1 0 0,0 0-1 0 0,0 0 1 0 0,0 0 0 0 0,0 0-1 0 0,0 1 1 0 0,0-1-4 0 0,-1 0 33 0 0,1 1 0 0 0,0-1 0 0 0,0 1 0 0 0,0-1 0 0 0,0 0 0 0 0,0 1 0 0 0,1-1 1 0 0,-1 0-1 0 0,1 3-33 0 0,16 45 389 0 0,-16-49-861 0 0,-1-1-196 0 0,0 0-1159 0 0,0 0-4452 0 0</inkml:trace>
  <inkml:trace contextRef="#ctx0" brushRef="#br0" timeOffset="1441.253">394 87 9872 0 0,'13'-8'650'0'0,"-1"2"-1"0"0,1 0 1 0 0,1 0 0 0 0,-1 1 0 0 0,1 1 0 0 0,0 0-1 0 0,0 1 1 0 0,8-1-650 0 0,-15 4 545 0 0,-1-1 1 0 0,0 1-1 0 0,1 0 0 0 0,-1 0 0 0 0,0 1 1 0 0,0-1-1 0 0,1 2 0 0 0,-1-1 0 0 0,4 2-545 0 0,-7-2 168 0 0,-1-1 0 0 0,0 1-1 0 0,0 0 1 0 0,0 0-1 0 0,0 0 1 0 0,0 0 0 0 0,-1 0-1 0 0,1 1 1 0 0,0-1-1 0 0,0 1 1 0 0,-1-1-1 0 0,1 1 1 0 0,-1-1 0 0 0,1 1-1 0 0,-1 0 1 0 0,0 0-1 0 0,0 0 1 0 0,0-1 0 0 0,0 1-1 0 0,0 0 1 0 0,0 0-1 0 0,0 1 1 0 0,-1-1 0 0 0,1 0-1 0 0,-1 0 1 0 0,1 0-1 0 0,-1 0 1 0 0,0 3-168 0 0,0-1 116 0 0,0 0 1 0 0,0 1 0 0 0,-1-1-1 0 0,1 0 1 0 0,-1 0-1 0 0,0 1 1 0 0,-1-1-1 0 0,1 0 1 0 0,-1 0-1 0 0,0 0 1 0 0,0 0-1 0 0,0 0-116 0 0,-4 4 80 0 0,0 0 1 0 0,0-1-1 0 0,-1 0 0 0 0,-3 3-80 0 0,10-9-3 0 0,-1 0-64 0 0,-11 2-1433 0 0,9-3 938 0 0,0 1 1 0 0,-1-1-1 0 0,1 0 0 0 0,0 0 0 0 0,-1 0 0 0 0,1 0 1 0 0,-1 0-1 0 0,0-1 562 0 0,0 0-7597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" y="12595"/>
            <a:ext cx="382365" cy="3790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3E68CD2C-F294-434C-8F31-88265617A31A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41464" y="31650"/>
            <a:ext cx="3076575" cy="110169"/>
          </a:xfrm>
          <a:prstGeom prst="rect">
            <a:avLst/>
          </a:prstGeom>
        </p:spPr>
        <p:txBody>
          <a:bodyPr vert="horz" lIns="10800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da-DK"/>
              <a:t>Workshop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8221" y="141819"/>
            <a:ext cx="3076575" cy="110169"/>
          </a:xfrm>
          <a:prstGeom prst="rect">
            <a:avLst/>
          </a:prstGeom>
        </p:spPr>
        <p:txBody>
          <a:bodyPr vert="horz" lIns="108000" tIns="0" rIns="0" bIns="0" rtlCol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5275" y="4861601"/>
            <a:ext cx="6768751" cy="460589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41464" y="251988"/>
            <a:ext cx="3076575" cy="110169"/>
          </a:xfrm>
          <a:prstGeom prst="rect">
            <a:avLst/>
          </a:prstGeom>
        </p:spPr>
        <p:txBody>
          <a:bodyPr vert="horz" lIns="10800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38220" y="12594"/>
            <a:ext cx="0" cy="37904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00" y="9886650"/>
            <a:ext cx="655200" cy="19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4399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8CD2C-F294-434C-8F31-88265617A31A}" type="slidenum">
              <a:rPr lang="da-DK" smtClean="0"/>
              <a:pPr/>
              <a:t>1</a:t>
            </a:fld>
            <a:endParaRPr lang="da-DK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da-DK"/>
              <a:t>1 October 2015</a:t>
            </a:r>
            <a:endParaRPr lang="da-DK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a-DK"/>
              <a:t>COWI Powerpoint presentation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29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subtitle</a:t>
            </a:r>
            <a:r>
              <a:rPr lang="da-DK" dirty="0"/>
              <a:t>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003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419824" y="408355"/>
            <a:ext cx="8305077" cy="3876311"/>
          </a:xfrm>
          <a:solidFill>
            <a:schemeClr val="tx1"/>
          </a:solidFill>
        </p:spPr>
        <p:txBody>
          <a:bodyPr lIns="0" tIns="2088000">
            <a:normAutofit/>
          </a:bodyPr>
          <a:lstStyle>
            <a:lvl1pPr marL="0" indent="0" algn="ctr">
              <a:buNone/>
              <a:defRPr sz="600" b="0" baseline="0">
                <a:solidFill>
                  <a:schemeClr val="accent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01885" y="613504"/>
            <a:ext cx="7911298" cy="63435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098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>
          <a:xfrm>
            <a:off x="419820" y="1460741"/>
            <a:ext cx="6129600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6960861" y="1460743"/>
            <a:ext cx="1764037" cy="2823923"/>
          </a:xfrm>
          <a:solidFill>
            <a:schemeClr val="tx1"/>
          </a:solidFill>
        </p:spPr>
        <p:txBody>
          <a:bodyPr lIns="108000" tIns="1584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7140272" y="1636548"/>
            <a:ext cx="1424997" cy="63435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6803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5"/>
          </p:nvPr>
        </p:nvSpPr>
        <p:spPr>
          <a:xfrm>
            <a:off x="419821" y="1460741"/>
            <a:ext cx="3946460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6960861" y="1460743"/>
            <a:ext cx="1764037" cy="2823923"/>
          </a:xfrm>
          <a:solidFill>
            <a:schemeClr val="tx1"/>
          </a:solidFill>
        </p:spPr>
        <p:txBody>
          <a:bodyPr lIns="108000" tIns="1584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18" hasCustomPrompt="1"/>
          </p:nvPr>
        </p:nvSpPr>
        <p:spPr>
          <a:xfrm>
            <a:off x="4785388" y="1460743"/>
            <a:ext cx="1764037" cy="2823923"/>
          </a:xfrm>
          <a:solidFill>
            <a:schemeClr val="tx1"/>
          </a:solidFill>
        </p:spPr>
        <p:txBody>
          <a:bodyPr lIns="108000" tIns="1584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7140272" y="1636548"/>
            <a:ext cx="1424997" cy="63435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954588" y="1636548"/>
            <a:ext cx="1424997" cy="63435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078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6960149" y="1460740"/>
            <a:ext cx="1764037" cy="1318542"/>
          </a:xfr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18" hasCustomPrompt="1"/>
          </p:nvPr>
        </p:nvSpPr>
        <p:spPr>
          <a:xfrm>
            <a:off x="4785388" y="1460740"/>
            <a:ext cx="1764037" cy="1318542"/>
          </a:xfr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9" hasCustomPrompt="1"/>
          </p:nvPr>
        </p:nvSpPr>
        <p:spPr>
          <a:xfrm>
            <a:off x="2602247" y="1460532"/>
            <a:ext cx="1764037" cy="1318771"/>
          </a:xfr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419820" y="1460532"/>
            <a:ext cx="1764037" cy="1318771"/>
          </a:xfr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7140272" y="1636549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954588" y="1636549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2766972" y="1636549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580812" y="1636549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5" hasCustomPrompt="1"/>
          </p:nvPr>
        </p:nvSpPr>
        <p:spPr>
          <a:xfrm>
            <a:off x="6960149" y="2965683"/>
            <a:ext cx="1764037" cy="1318770"/>
          </a:xfrm>
          <a:solidFill>
            <a:schemeClr val="tx1"/>
          </a:solidFill>
        </p:spPr>
        <p:txBody>
          <a:bodyPr lIns="0" tIns="720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br>
              <a:rPr lang="da-DK"/>
            </a:br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26" name="Picture Placeholder 9"/>
          <p:cNvSpPr>
            <a:spLocks noGrp="1"/>
          </p:cNvSpPr>
          <p:nvPr>
            <p:ph type="pic" sz="quarter" idx="26" hasCustomPrompt="1"/>
          </p:nvPr>
        </p:nvSpPr>
        <p:spPr>
          <a:xfrm>
            <a:off x="4785388" y="2965683"/>
            <a:ext cx="1764037" cy="1318770"/>
          </a:xfr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2602247" y="2965456"/>
            <a:ext cx="1764037" cy="1318999"/>
          </a:xfr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28" name="Picture Placeholder 9"/>
          <p:cNvSpPr>
            <a:spLocks noGrp="1"/>
          </p:cNvSpPr>
          <p:nvPr>
            <p:ph type="pic" sz="quarter" idx="28" hasCustomPrompt="1"/>
          </p:nvPr>
        </p:nvSpPr>
        <p:spPr>
          <a:xfrm>
            <a:off x="419820" y="2965456"/>
            <a:ext cx="1764037" cy="1318999"/>
          </a:xfr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7140272" y="3130273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4954588" y="3130273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766972" y="3130273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580812" y="3130273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6657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1219919" y="1669933"/>
            <a:ext cx="3127310" cy="1878944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da-DK"/>
              <a:t>Click icon to add picture</a:t>
            </a:r>
            <a:endParaRPr lang="da-DK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24" hasCustomPrompt="1"/>
          </p:nvPr>
        </p:nvSpPr>
        <p:spPr>
          <a:xfrm>
            <a:off x="1219920" y="1669933"/>
            <a:ext cx="3127310" cy="1878944"/>
          </a:xfrm>
          <a:solidFill>
            <a:schemeClr val="tx1"/>
          </a:solidFill>
        </p:spPr>
        <p:txBody>
          <a:bodyPr lIns="108000" tIns="118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F0000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1219919" y="3663443"/>
            <a:ext cx="3127310" cy="492147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25" hasCustomPrompt="1"/>
          </p:nvPr>
        </p:nvSpPr>
        <p:spPr>
          <a:xfrm>
            <a:off x="4796773" y="1669933"/>
            <a:ext cx="3127310" cy="1878944"/>
          </a:xfrm>
          <a:solidFill>
            <a:schemeClr val="tx1"/>
          </a:solidFill>
        </p:spPr>
        <p:txBody>
          <a:bodyPr lIns="108000" tIns="118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F0000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796772" y="3663443"/>
            <a:ext cx="3127310" cy="492147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3473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24" hasCustomPrompt="1"/>
          </p:nvPr>
        </p:nvSpPr>
        <p:spPr>
          <a:xfrm>
            <a:off x="905429" y="1905536"/>
            <a:ext cx="2194578" cy="1318542"/>
          </a:xfrm>
          <a:solidFill>
            <a:schemeClr val="tx1"/>
          </a:solidFill>
        </p:spPr>
        <p:txBody>
          <a:bodyPr lIns="108000" tIns="864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905429" y="3328588"/>
            <a:ext cx="2194578" cy="492147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25" hasCustomPrompt="1"/>
          </p:nvPr>
        </p:nvSpPr>
        <p:spPr>
          <a:xfrm>
            <a:off x="3475025" y="1905536"/>
            <a:ext cx="2194578" cy="1318542"/>
          </a:xfrm>
          <a:solidFill>
            <a:schemeClr val="tx1"/>
          </a:solidFill>
        </p:spPr>
        <p:txBody>
          <a:bodyPr lIns="108000" tIns="864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3475025" y="3328588"/>
            <a:ext cx="2194578" cy="492147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6044621" y="1905536"/>
            <a:ext cx="2194578" cy="1318542"/>
          </a:xfrm>
          <a:solidFill>
            <a:schemeClr val="tx1"/>
          </a:solidFill>
        </p:spPr>
        <p:txBody>
          <a:bodyPr lIns="108000" tIns="864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6044621" y="3328588"/>
            <a:ext cx="2194578" cy="492147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1606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/9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7" name="Media Placeholder 8"/>
          <p:cNvSpPr>
            <a:spLocks noGrp="1"/>
          </p:cNvSpPr>
          <p:nvPr>
            <p:ph type="media" sz="quarter" idx="13" hasCustomPrompt="1"/>
          </p:nvPr>
        </p:nvSpPr>
        <p:spPr>
          <a:xfrm>
            <a:off x="3704592" y="1460743"/>
            <a:ext cx="5020309" cy="2823923"/>
          </a:xfrm>
          <a:solidFill>
            <a:schemeClr val="tx1"/>
          </a:solidFill>
          <a:effectLst/>
        </p:spPr>
        <p:txBody>
          <a:bodyPr tIns="1584000">
            <a:normAutofit/>
          </a:bodyPr>
          <a:lstStyle>
            <a:lvl1pPr marL="0" indent="0" algn="ctr">
              <a:buNone/>
              <a:defRPr sz="600"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ADD MEDIA SIZE 16/9</a:t>
            </a:r>
            <a:endParaRPr lang="da-DK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9"/>
          </p:nvPr>
        </p:nvSpPr>
        <p:spPr>
          <a:xfrm>
            <a:off x="419819" y="1460741"/>
            <a:ext cx="2873326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372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3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9"/>
          </p:nvPr>
        </p:nvSpPr>
        <p:spPr>
          <a:xfrm>
            <a:off x="419819" y="1460741"/>
            <a:ext cx="4165486" cy="2823713"/>
          </a:xfrm>
        </p:spPr>
        <p:txBody>
          <a:bodyPr/>
          <a:lstStyle>
            <a:lvl1pPr marL="180975" indent="-180975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5" hasCustomPrompt="1"/>
          </p:nvPr>
        </p:nvSpPr>
        <p:spPr>
          <a:xfrm>
            <a:off x="4958719" y="1460741"/>
            <a:ext cx="3766185" cy="2823713"/>
          </a:xfrm>
          <a:solidFill>
            <a:schemeClr val="tx1"/>
          </a:solidFill>
          <a:effectLst/>
        </p:spPr>
        <p:txBody>
          <a:bodyPr tIns="1584000">
            <a:normAutofit/>
          </a:bodyPr>
          <a:lstStyle>
            <a:lvl1pPr marL="0" indent="0" algn="ctr">
              <a:buNone/>
              <a:defRPr sz="600" baseline="0"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ADD MEDIA SIZE 4/3</a:t>
            </a:r>
            <a:endParaRPr lang="da-DK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7414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cus B">
    <p:bg>
      <p:bgPr>
        <a:solidFill>
          <a:srgbClr val="7D8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56476" y="2225348"/>
            <a:ext cx="5631048" cy="676227"/>
          </a:xfrm>
        </p:spPr>
        <p:txBody>
          <a:bodyPr anchor="ctr" anchorCtr="0"/>
          <a:lstStyle>
            <a:lvl1pPr algn="ctr">
              <a:defRPr sz="3200" baseline="0"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206453" y="-2691"/>
            <a:ext cx="2941493" cy="2439862"/>
            <a:chOff x="6224953" y="1"/>
            <a:chExt cx="2941493" cy="2439862"/>
          </a:xfrm>
        </p:grpSpPr>
        <p:sp>
          <p:nvSpPr>
            <p:cNvPr id="13" name="Isosceles Triangle 13"/>
            <p:cNvSpPr/>
            <p:nvPr/>
          </p:nvSpPr>
          <p:spPr>
            <a:xfrm>
              <a:off x="6224953" y="4686"/>
              <a:ext cx="1762587" cy="925006"/>
            </a:xfrm>
            <a:custGeom>
              <a:avLst/>
              <a:gdLst>
                <a:gd name="connsiteX0" fmla="*/ 0 w 1274885"/>
                <a:gd name="connsiteY0" fmla="*/ 830486 h 830486"/>
                <a:gd name="connsiteX1" fmla="*/ 637443 w 1274885"/>
                <a:gd name="connsiteY1" fmla="*/ 0 h 830486"/>
                <a:gd name="connsiteX2" fmla="*/ 1274885 w 1274885"/>
                <a:gd name="connsiteY2" fmla="*/ 830486 h 830486"/>
                <a:gd name="connsiteX3" fmla="*/ 0 w 1274885"/>
                <a:gd name="connsiteY3" fmla="*/ 830486 h 830486"/>
                <a:gd name="connsiteX0" fmla="*/ 501161 w 1776046"/>
                <a:gd name="connsiteY0" fmla="*/ 1362420 h 1362420"/>
                <a:gd name="connsiteX1" fmla="*/ 0 w 1776046"/>
                <a:gd name="connsiteY1" fmla="*/ 0 h 1362420"/>
                <a:gd name="connsiteX2" fmla="*/ 1776046 w 1776046"/>
                <a:gd name="connsiteY2" fmla="*/ 1362420 h 1362420"/>
                <a:gd name="connsiteX3" fmla="*/ 501161 w 1776046"/>
                <a:gd name="connsiteY3" fmla="*/ 1362420 h 1362420"/>
                <a:gd name="connsiteX0" fmla="*/ 501161 w 1973873"/>
                <a:gd name="connsiteY0" fmla="*/ 1362420 h 1362420"/>
                <a:gd name="connsiteX1" fmla="*/ 0 w 1973873"/>
                <a:gd name="connsiteY1" fmla="*/ 0 h 1362420"/>
                <a:gd name="connsiteX2" fmla="*/ 1973873 w 1973873"/>
                <a:gd name="connsiteY2" fmla="*/ 518358 h 1362420"/>
                <a:gd name="connsiteX3" fmla="*/ 501161 w 1973873"/>
                <a:gd name="connsiteY3" fmla="*/ 1362420 h 1362420"/>
                <a:gd name="connsiteX0" fmla="*/ 1472711 w 1973873"/>
                <a:gd name="connsiteY0" fmla="*/ 1437154 h 1437154"/>
                <a:gd name="connsiteX1" fmla="*/ 0 w 1973873"/>
                <a:gd name="connsiteY1" fmla="*/ 0 h 1437154"/>
                <a:gd name="connsiteX2" fmla="*/ 1973873 w 1973873"/>
                <a:gd name="connsiteY2" fmla="*/ 518358 h 1437154"/>
                <a:gd name="connsiteX3" fmla="*/ 1472711 w 1973873"/>
                <a:gd name="connsiteY3" fmla="*/ 1437154 h 1437154"/>
                <a:gd name="connsiteX0" fmla="*/ 1472711 w 1978269"/>
                <a:gd name="connsiteY0" fmla="*/ 1437154 h 1437154"/>
                <a:gd name="connsiteX1" fmla="*/ 0 w 1978269"/>
                <a:gd name="connsiteY1" fmla="*/ 0 h 1437154"/>
                <a:gd name="connsiteX2" fmla="*/ 1978269 w 1978269"/>
                <a:gd name="connsiteY2" fmla="*/ 619470 h 1437154"/>
                <a:gd name="connsiteX3" fmla="*/ 1472711 w 1978269"/>
                <a:gd name="connsiteY3" fmla="*/ 1437154 h 1437154"/>
                <a:gd name="connsiteX0" fmla="*/ 1472711 w 1965081"/>
                <a:gd name="connsiteY0" fmla="*/ 1437154 h 1437154"/>
                <a:gd name="connsiteX1" fmla="*/ 0 w 1965081"/>
                <a:gd name="connsiteY1" fmla="*/ 0 h 1437154"/>
                <a:gd name="connsiteX2" fmla="*/ 1965081 w 1965081"/>
                <a:gd name="connsiteY2" fmla="*/ 513962 h 1437154"/>
                <a:gd name="connsiteX3" fmla="*/ 1472711 w 1965081"/>
                <a:gd name="connsiteY3" fmla="*/ 1437154 h 1437154"/>
                <a:gd name="connsiteX0" fmla="*/ 140301 w 632671"/>
                <a:gd name="connsiteY0" fmla="*/ 923192 h 923192"/>
                <a:gd name="connsiteX1" fmla="*/ 0 w 632671"/>
                <a:gd name="connsiteY1" fmla="*/ 739 h 923192"/>
                <a:gd name="connsiteX2" fmla="*/ 632671 w 632671"/>
                <a:gd name="connsiteY2" fmla="*/ 0 h 923192"/>
                <a:gd name="connsiteX3" fmla="*/ 140301 w 632671"/>
                <a:gd name="connsiteY3" fmla="*/ 923192 h 923192"/>
                <a:gd name="connsiteX0" fmla="*/ 447461 w 632671"/>
                <a:gd name="connsiteY0" fmla="*/ 865081 h 865081"/>
                <a:gd name="connsiteX1" fmla="*/ 0 w 632671"/>
                <a:gd name="connsiteY1" fmla="*/ 739 h 865081"/>
                <a:gd name="connsiteX2" fmla="*/ 632671 w 632671"/>
                <a:gd name="connsiteY2" fmla="*/ 0 h 865081"/>
                <a:gd name="connsiteX3" fmla="*/ 447461 w 632671"/>
                <a:gd name="connsiteY3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33349 w 1664218"/>
                <a:gd name="connsiteY0" fmla="*/ 802819 h 802819"/>
                <a:gd name="connsiteX1" fmla="*/ 0 w 1664218"/>
                <a:gd name="connsiteY1" fmla="*/ 551421 h 802819"/>
                <a:gd name="connsiteX2" fmla="*/ 1031547 w 1664218"/>
                <a:gd name="connsiteY2" fmla="*/ 739 h 802819"/>
                <a:gd name="connsiteX3" fmla="*/ 1664218 w 1664218"/>
                <a:gd name="connsiteY3" fmla="*/ 0 h 802819"/>
                <a:gd name="connsiteX4" fmla="*/ 1433349 w 1664218"/>
                <a:gd name="connsiteY4" fmla="*/ 802819 h 802819"/>
                <a:gd name="connsiteX0" fmla="*/ 1470707 w 1664218"/>
                <a:gd name="connsiteY0" fmla="*/ 873383 h 873383"/>
                <a:gd name="connsiteX1" fmla="*/ 0 w 1664218"/>
                <a:gd name="connsiteY1" fmla="*/ 551421 h 873383"/>
                <a:gd name="connsiteX2" fmla="*/ 1031547 w 1664218"/>
                <a:gd name="connsiteY2" fmla="*/ 739 h 873383"/>
                <a:gd name="connsiteX3" fmla="*/ 1664218 w 1664218"/>
                <a:gd name="connsiteY3" fmla="*/ 0 h 873383"/>
                <a:gd name="connsiteX4" fmla="*/ 1470707 w 1664218"/>
                <a:gd name="connsiteY4" fmla="*/ 873383 h 87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218" h="873383">
                  <a:moveTo>
                    <a:pt x="1470707" y="873383"/>
                  </a:moveTo>
                  <a:cubicBezTo>
                    <a:pt x="1378948" y="855997"/>
                    <a:pt x="4591" y="552203"/>
                    <a:pt x="0" y="551421"/>
                  </a:cubicBezTo>
                  <a:lnTo>
                    <a:pt x="1031547" y="739"/>
                  </a:lnTo>
                  <a:lnTo>
                    <a:pt x="1664218" y="0"/>
                  </a:lnTo>
                  <a:lnTo>
                    <a:pt x="1470707" y="87338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5C6673"/>
                </a:gs>
                <a:gs pos="0">
                  <a:srgbClr val="7D8793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2"/>
            <p:cNvSpPr/>
            <p:nvPr/>
          </p:nvSpPr>
          <p:spPr>
            <a:xfrm>
              <a:off x="7758996" y="3639"/>
              <a:ext cx="744602" cy="935201"/>
            </a:xfrm>
            <a:custGeom>
              <a:avLst/>
              <a:gdLst>
                <a:gd name="connsiteX0" fmla="*/ 0 w 923192"/>
                <a:gd name="connsiteY0" fmla="*/ 1384788 h 1384788"/>
                <a:gd name="connsiteX1" fmla="*/ 461596 w 923192"/>
                <a:gd name="connsiteY1" fmla="*/ 0 h 1384788"/>
                <a:gd name="connsiteX2" fmla="*/ 923192 w 923192"/>
                <a:gd name="connsiteY2" fmla="*/ 1384788 h 1384788"/>
                <a:gd name="connsiteX3" fmla="*/ 0 w 923192"/>
                <a:gd name="connsiteY3" fmla="*/ 1384788 h 1384788"/>
                <a:gd name="connsiteX0" fmla="*/ 0 w 1077058"/>
                <a:gd name="connsiteY0" fmla="*/ 1626576 h 1626576"/>
                <a:gd name="connsiteX1" fmla="*/ 1077058 w 1077058"/>
                <a:gd name="connsiteY1" fmla="*/ 0 h 1626576"/>
                <a:gd name="connsiteX2" fmla="*/ 923192 w 1077058"/>
                <a:gd name="connsiteY2" fmla="*/ 1626576 h 1626576"/>
                <a:gd name="connsiteX3" fmla="*/ 0 w 1077058"/>
                <a:gd name="connsiteY3" fmla="*/ 1626576 h 1626576"/>
                <a:gd name="connsiteX0" fmla="*/ 0 w 1257300"/>
                <a:gd name="connsiteY0" fmla="*/ 874834 h 1626576"/>
                <a:gd name="connsiteX1" fmla="*/ 1257300 w 1257300"/>
                <a:gd name="connsiteY1" fmla="*/ 0 h 1626576"/>
                <a:gd name="connsiteX2" fmla="*/ 1103434 w 1257300"/>
                <a:gd name="connsiteY2" fmla="*/ 1626576 h 1626576"/>
                <a:gd name="connsiteX3" fmla="*/ 0 w 1257300"/>
                <a:gd name="connsiteY3" fmla="*/ 874834 h 1626576"/>
                <a:gd name="connsiteX0" fmla="*/ 0 w 1257300"/>
                <a:gd name="connsiteY0" fmla="*/ 874834 h 2198076"/>
                <a:gd name="connsiteX1" fmla="*/ 1257300 w 1257300"/>
                <a:gd name="connsiteY1" fmla="*/ 0 h 2198076"/>
                <a:gd name="connsiteX2" fmla="*/ 281354 w 1257300"/>
                <a:gd name="connsiteY2" fmla="*/ 2198076 h 2198076"/>
                <a:gd name="connsiteX3" fmla="*/ 0 w 1257300"/>
                <a:gd name="connsiteY3" fmla="*/ 874834 h 2198076"/>
                <a:gd name="connsiteX0" fmla="*/ 0 w 1288695"/>
                <a:gd name="connsiteY0" fmla="*/ 874834 h 2198076"/>
                <a:gd name="connsiteX1" fmla="*/ 1257300 w 1288695"/>
                <a:gd name="connsiteY1" fmla="*/ 0 h 2198076"/>
                <a:gd name="connsiteX2" fmla="*/ 1261696 w 1288695"/>
                <a:gd name="connsiteY2" fmla="*/ 360484 h 2198076"/>
                <a:gd name="connsiteX3" fmla="*/ 281354 w 1288695"/>
                <a:gd name="connsiteY3" fmla="*/ 2198076 h 2198076"/>
                <a:gd name="connsiteX4" fmla="*/ 0 w 1288695"/>
                <a:gd name="connsiteY4" fmla="*/ 874834 h 2198076"/>
                <a:gd name="connsiteX0" fmla="*/ 0 w 1305185"/>
                <a:gd name="connsiteY0" fmla="*/ 874834 h 2198076"/>
                <a:gd name="connsiteX1" fmla="*/ 1257300 w 1305185"/>
                <a:gd name="connsiteY1" fmla="*/ 0 h 2198076"/>
                <a:gd name="connsiteX2" fmla="*/ 1261696 w 1305185"/>
                <a:gd name="connsiteY2" fmla="*/ 360484 h 2198076"/>
                <a:gd name="connsiteX3" fmla="*/ 281354 w 1305185"/>
                <a:gd name="connsiteY3" fmla="*/ 2198076 h 2198076"/>
                <a:gd name="connsiteX4" fmla="*/ 0 w 1305185"/>
                <a:gd name="connsiteY4" fmla="*/ 874834 h 2198076"/>
                <a:gd name="connsiteX0" fmla="*/ 0 w 1262875"/>
                <a:gd name="connsiteY0" fmla="*/ 874834 h 2198076"/>
                <a:gd name="connsiteX1" fmla="*/ 1257300 w 1262875"/>
                <a:gd name="connsiteY1" fmla="*/ 0 h 2198076"/>
                <a:gd name="connsiteX2" fmla="*/ 1261696 w 1262875"/>
                <a:gd name="connsiteY2" fmla="*/ 360484 h 2198076"/>
                <a:gd name="connsiteX3" fmla="*/ 281354 w 1262875"/>
                <a:gd name="connsiteY3" fmla="*/ 2198076 h 2198076"/>
                <a:gd name="connsiteX4" fmla="*/ 0 w 1262875"/>
                <a:gd name="connsiteY4" fmla="*/ 874834 h 2198076"/>
                <a:gd name="connsiteX0" fmla="*/ 0 w 1262875"/>
                <a:gd name="connsiteY0" fmla="*/ 874834 h 2132133"/>
                <a:gd name="connsiteX1" fmla="*/ 1257300 w 1262875"/>
                <a:gd name="connsiteY1" fmla="*/ 0 h 2132133"/>
                <a:gd name="connsiteX2" fmla="*/ 1261696 w 1262875"/>
                <a:gd name="connsiteY2" fmla="*/ 360484 h 2132133"/>
                <a:gd name="connsiteX3" fmla="*/ 391258 w 1262875"/>
                <a:gd name="connsiteY3" fmla="*/ 2132133 h 2132133"/>
                <a:gd name="connsiteX4" fmla="*/ 0 w 1262875"/>
                <a:gd name="connsiteY4" fmla="*/ 874834 h 2132133"/>
                <a:gd name="connsiteX0" fmla="*/ 0 w 1262875"/>
                <a:gd name="connsiteY0" fmla="*/ 874834 h 2193680"/>
                <a:gd name="connsiteX1" fmla="*/ 1257300 w 1262875"/>
                <a:gd name="connsiteY1" fmla="*/ 0 h 2193680"/>
                <a:gd name="connsiteX2" fmla="*/ 1261696 w 1262875"/>
                <a:gd name="connsiteY2" fmla="*/ 360484 h 2193680"/>
                <a:gd name="connsiteX3" fmla="*/ 276958 w 1262875"/>
                <a:gd name="connsiteY3" fmla="*/ 2193680 h 2193680"/>
                <a:gd name="connsiteX4" fmla="*/ 0 w 1262875"/>
                <a:gd name="connsiteY4" fmla="*/ 874834 h 2193680"/>
                <a:gd name="connsiteX0" fmla="*/ 0 w 1261696"/>
                <a:gd name="connsiteY0" fmla="*/ 874845 h 2193691"/>
                <a:gd name="connsiteX1" fmla="*/ 1257300 w 1261696"/>
                <a:gd name="connsiteY1" fmla="*/ 11 h 2193691"/>
                <a:gd name="connsiteX2" fmla="*/ 1261696 w 1261696"/>
                <a:gd name="connsiteY2" fmla="*/ 360495 h 2193691"/>
                <a:gd name="connsiteX3" fmla="*/ 276958 w 1261696"/>
                <a:gd name="connsiteY3" fmla="*/ 2193691 h 2193691"/>
                <a:gd name="connsiteX4" fmla="*/ 0 w 1261696"/>
                <a:gd name="connsiteY4" fmla="*/ 874845 h 2193691"/>
                <a:gd name="connsiteX0" fmla="*/ 0 w 1261696"/>
                <a:gd name="connsiteY0" fmla="*/ 829574 h 2148420"/>
                <a:gd name="connsiteX1" fmla="*/ 1191450 w 1261696"/>
                <a:gd name="connsiteY1" fmla="*/ 13 h 2148420"/>
                <a:gd name="connsiteX2" fmla="*/ 1261696 w 1261696"/>
                <a:gd name="connsiteY2" fmla="*/ 315224 h 2148420"/>
                <a:gd name="connsiteX3" fmla="*/ 276958 w 1261696"/>
                <a:gd name="connsiteY3" fmla="*/ 2148420 h 2148420"/>
                <a:gd name="connsiteX4" fmla="*/ 0 w 1261696"/>
                <a:gd name="connsiteY4" fmla="*/ 829574 h 2148420"/>
                <a:gd name="connsiteX0" fmla="*/ 0 w 1195846"/>
                <a:gd name="connsiteY0" fmla="*/ 829571 h 2148417"/>
                <a:gd name="connsiteX1" fmla="*/ 1191450 w 1195846"/>
                <a:gd name="connsiteY1" fmla="*/ 10 h 2148417"/>
                <a:gd name="connsiteX2" fmla="*/ 1195846 w 1195846"/>
                <a:gd name="connsiteY2" fmla="*/ 434574 h 2148417"/>
                <a:gd name="connsiteX3" fmla="*/ 276958 w 1195846"/>
                <a:gd name="connsiteY3" fmla="*/ 2148417 h 2148417"/>
                <a:gd name="connsiteX4" fmla="*/ 0 w 1195846"/>
                <a:gd name="connsiteY4" fmla="*/ 829571 h 2148417"/>
                <a:gd name="connsiteX0" fmla="*/ 0 w 1195846"/>
                <a:gd name="connsiteY0" fmla="*/ 829571 h 829571"/>
                <a:gd name="connsiteX1" fmla="*/ 1191450 w 1195846"/>
                <a:gd name="connsiteY1" fmla="*/ 10 h 829571"/>
                <a:gd name="connsiteX2" fmla="*/ 1195846 w 1195846"/>
                <a:gd name="connsiteY2" fmla="*/ 434574 h 829571"/>
                <a:gd name="connsiteX3" fmla="*/ 650530 w 1195846"/>
                <a:gd name="connsiteY3" fmla="*/ 649974 h 829571"/>
                <a:gd name="connsiteX4" fmla="*/ 0 w 1195846"/>
                <a:gd name="connsiteY4" fmla="*/ 829571 h 829571"/>
                <a:gd name="connsiteX0" fmla="*/ 0 w 1195846"/>
                <a:gd name="connsiteY0" fmla="*/ 829571 h 1301650"/>
                <a:gd name="connsiteX1" fmla="*/ 1191450 w 1195846"/>
                <a:gd name="connsiteY1" fmla="*/ 10 h 1301650"/>
                <a:gd name="connsiteX2" fmla="*/ 1195846 w 1195846"/>
                <a:gd name="connsiteY2" fmla="*/ 434574 h 1301650"/>
                <a:gd name="connsiteX3" fmla="*/ 505252 w 1195846"/>
                <a:gd name="connsiteY3" fmla="*/ 1301650 h 1301650"/>
                <a:gd name="connsiteX4" fmla="*/ 0 w 1195846"/>
                <a:gd name="connsiteY4" fmla="*/ 829571 h 1301650"/>
                <a:gd name="connsiteX0" fmla="*/ 295854 w 690594"/>
                <a:gd name="connsiteY0" fmla="*/ 605428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295854 w 690594"/>
                <a:gd name="connsiteY4" fmla="*/ 605428 h 1301650"/>
                <a:gd name="connsiteX0" fmla="*/ 179632 w 690594"/>
                <a:gd name="connsiteY0" fmla="*/ 439396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179632 w 690594"/>
                <a:gd name="connsiteY4" fmla="*/ 439396 h 1301650"/>
                <a:gd name="connsiteX0" fmla="*/ 179632 w 690594"/>
                <a:gd name="connsiteY0" fmla="*/ 4822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179632 w 690594"/>
                <a:gd name="connsiteY3" fmla="*/ 4822 h 867076"/>
                <a:gd name="connsiteX0" fmla="*/ 204537 w 690594"/>
                <a:gd name="connsiteY0" fmla="*/ 67084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204537 w 690594"/>
                <a:gd name="connsiteY3" fmla="*/ 67084 h 867076"/>
                <a:gd name="connsiteX0" fmla="*/ 196236 w 690594"/>
                <a:gd name="connsiteY0" fmla="*/ 0 h 883008"/>
                <a:gd name="connsiteX1" fmla="*/ 690594 w 690594"/>
                <a:gd name="connsiteY1" fmla="*/ 15932 h 883008"/>
                <a:gd name="connsiteX2" fmla="*/ 0 w 690594"/>
                <a:gd name="connsiteY2" fmla="*/ 883008 h 883008"/>
                <a:gd name="connsiteX3" fmla="*/ 196236 w 690594"/>
                <a:gd name="connsiteY3" fmla="*/ 0 h 883008"/>
                <a:gd name="connsiteX0" fmla="*/ 196236 w 703046"/>
                <a:gd name="connsiteY0" fmla="*/ 0 h 883008"/>
                <a:gd name="connsiteX1" fmla="*/ 703046 w 703046"/>
                <a:gd name="connsiteY1" fmla="*/ 3480 h 883008"/>
                <a:gd name="connsiteX2" fmla="*/ 0 w 703046"/>
                <a:gd name="connsiteY2" fmla="*/ 883008 h 883008"/>
                <a:gd name="connsiteX3" fmla="*/ 196236 w 703046"/>
                <a:gd name="connsiteY3" fmla="*/ 0 h 88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046" h="883008">
                  <a:moveTo>
                    <a:pt x="196236" y="0"/>
                  </a:moveTo>
                  <a:lnTo>
                    <a:pt x="703046" y="3480"/>
                  </a:lnTo>
                  <a:lnTo>
                    <a:pt x="0" y="883008"/>
                  </a:lnTo>
                  <a:lnTo>
                    <a:pt x="19623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35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1"/>
            <p:cNvSpPr/>
            <p:nvPr/>
          </p:nvSpPr>
          <p:spPr>
            <a:xfrm>
              <a:off x="8211654" y="657309"/>
              <a:ext cx="954792" cy="1782554"/>
            </a:xfrm>
            <a:custGeom>
              <a:avLst/>
              <a:gdLst>
                <a:gd name="connsiteX0" fmla="*/ 0 w 470389"/>
                <a:gd name="connsiteY0" fmla="*/ 984739 h 984739"/>
                <a:gd name="connsiteX1" fmla="*/ 235195 w 470389"/>
                <a:gd name="connsiteY1" fmla="*/ 0 h 984739"/>
                <a:gd name="connsiteX2" fmla="*/ 470389 w 470389"/>
                <a:gd name="connsiteY2" fmla="*/ 984739 h 984739"/>
                <a:gd name="connsiteX3" fmla="*/ 0 w 470389"/>
                <a:gd name="connsiteY3" fmla="*/ 984739 h 984739"/>
                <a:gd name="connsiteX0" fmla="*/ 0 w 470389"/>
                <a:gd name="connsiteY0" fmla="*/ 989135 h 989135"/>
                <a:gd name="connsiteX1" fmla="*/ 437418 w 470389"/>
                <a:gd name="connsiteY1" fmla="*/ 0 h 989135"/>
                <a:gd name="connsiteX2" fmla="*/ 470389 w 470389"/>
                <a:gd name="connsiteY2" fmla="*/ 989135 h 989135"/>
                <a:gd name="connsiteX3" fmla="*/ 0 w 470389"/>
                <a:gd name="connsiteY3" fmla="*/ 989135 h 989135"/>
                <a:gd name="connsiteX0" fmla="*/ 0 w 681404"/>
                <a:gd name="connsiteY0" fmla="*/ 593481 h 989135"/>
                <a:gd name="connsiteX1" fmla="*/ 648433 w 681404"/>
                <a:gd name="connsiteY1" fmla="*/ 0 h 989135"/>
                <a:gd name="connsiteX2" fmla="*/ 681404 w 681404"/>
                <a:gd name="connsiteY2" fmla="*/ 989135 h 989135"/>
                <a:gd name="connsiteX3" fmla="*/ 0 w 681404"/>
                <a:gd name="connsiteY3" fmla="*/ 593481 h 989135"/>
                <a:gd name="connsiteX0" fmla="*/ 0 w 1121020"/>
                <a:gd name="connsiteY0" fmla="*/ 593481 h 2373923"/>
                <a:gd name="connsiteX1" fmla="*/ 648433 w 1121020"/>
                <a:gd name="connsiteY1" fmla="*/ 0 h 2373923"/>
                <a:gd name="connsiteX2" fmla="*/ 1121020 w 1121020"/>
                <a:gd name="connsiteY2" fmla="*/ 2373923 h 2373923"/>
                <a:gd name="connsiteX3" fmla="*/ 0 w 1121020"/>
                <a:gd name="connsiteY3" fmla="*/ 593481 h 2373923"/>
                <a:gd name="connsiteX0" fmla="*/ 0 w 1134209"/>
                <a:gd name="connsiteY0" fmla="*/ 593481 h 2395904"/>
                <a:gd name="connsiteX1" fmla="*/ 648433 w 1134209"/>
                <a:gd name="connsiteY1" fmla="*/ 0 h 2395904"/>
                <a:gd name="connsiteX2" fmla="*/ 1134209 w 1134209"/>
                <a:gd name="connsiteY2" fmla="*/ 2395904 h 2395904"/>
                <a:gd name="connsiteX3" fmla="*/ 0 w 1134209"/>
                <a:gd name="connsiteY3" fmla="*/ 593481 h 2395904"/>
                <a:gd name="connsiteX0" fmla="*/ 0 w 1116625"/>
                <a:gd name="connsiteY0" fmla="*/ 426428 h 2395904"/>
                <a:gd name="connsiteX1" fmla="*/ 630849 w 1116625"/>
                <a:gd name="connsiteY1" fmla="*/ 0 h 2395904"/>
                <a:gd name="connsiteX2" fmla="*/ 1116625 w 1116625"/>
                <a:gd name="connsiteY2" fmla="*/ 2395904 h 2395904"/>
                <a:gd name="connsiteX3" fmla="*/ 0 w 1116625"/>
                <a:gd name="connsiteY3" fmla="*/ 426428 h 2395904"/>
                <a:gd name="connsiteX0" fmla="*/ 0 w 1138605"/>
                <a:gd name="connsiteY0" fmla="*/ 602274 h 2395904"/>
                <a:gd name="connsiteX1" fmla="*/ 652829 w 1138605"/>
                <a:gd name="connsiteY1" fmla="*/ 0 h 2395904"/>
                <a:gd name="connsiteX2" fmla="*/ 1138605 w 1138605"/>
                <a:gd name="connsiteY2" fmla="*/ 2395904 h 2395904"/>
                <a:gd name="connsiteX3" fmla="*/ 0 w 1138605"/>
                <a:gd name="connsiteY3" fmla="*/ 602274 h 2395904"/>
                <a:gd name="connsiteX0" fmla="*/ 0 w 1370241"/>
                <a:gd name="connsiteY0" fmla="*/ 299042 h 2395904"/>
                <a:gd name="connsiteX1" fmla="*/ 884465 w 1370241"/>
                <a:gd name="connsiteY1" fmla="*/ 0 h 2395904"/>
                <a:gd name="connsiteX2" fmla="*/ 1370241 w 1370241"/>
                <a:gd name="connsiteY2" fmla="*/ 2395904 h 2395904"/>
                <a:gd name="connsiteX3" fmla="*/ 0 w 1370241"/>
                <a:gd name="connsiteY3" fmla="*/ 299042 h 2395904"/>
                <a:gd name="connsiteX0" fmla="*/ 0 w 884465"/>
                <a:gd name="connsiteY0" fmla="*/ 299042 h 947129"/>
                <a:gd name="connsiteX1" fmla="*/ 884465 w 884465"/>
                <a:gd name="connsiteY1" fmla="*/ 0 h 947129"/>
                <a:gd name="connsiteX2" fmla="*/ 662700 w 884465"/>
                <a:gd name="connsiteY2" fmla="*/ 947129 h 947129"/>
                <a:gd name="connsiteX3" fmla="*/ 0 w 884465"/>
                <a:gd name="connsiteY3" fmla="*/ 299042 h 947129"/>
                <a:gd name="connsiteX0" fmla="*/ 0 w 884465"/>
                <a:gd name="connsiteY0" fmla="*/ 299042 h 897320"/>
                <a:gd name="connsiteX1" fmla="*/ 884465 w 884465"/>
                <a:gd name="connsiteY1" fmla="*/ 0 h 897320"/>
                <a:gd name="connsiteX2" fmla="*/ 874391 w 884465"/>
                <a:gd name="connsiteY2" fmla="*/ 897320 h 897320"/>
                <a:gd name="connsiteX3" fmla="*/ 0 w 884465"/>
                <a:gd name="connsiteY3" fmla="*/ 299042 h 897320"/>
                <a:gd name="connsiteX0" fmla="*/ 0 w 884465"/>
                <a:gd name="connsiteY0" fmla="*/ 299042 h 1664187"/>
                <a:gd name="connsiteX1" fmla="*/ 884465 w 884465"/>
                <a:gd name="connsiteY1" fmla="*/ 0 h 1664187"/>
                <a:gd name="connsiteX2" fmla="*/ 874391 w 884465"/>
                <a:gd name="connsiteY2" fmla="*/ 897320 h 1664187"/>
                <a:gd name="connsiteX3" fmla="*/ 508588 w 884465"/>
                <a:gd name="connsiteY3" fmla="*/ 1658168 h 1664187"/>
                <a:gd name="connsiteX4" fmla="*/ 0 w 884465"/>
                <a:gd name="connsiteY4" fmla="*/ 299042 h 1664187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529493"/>
                <a:gd name="connsiteX1" fmla="*/ 884465 w 884465"/>
                <a:gd name="connsiteY1" fmla="*/ 0 h 1529493"/>
                <a:gd name="connsiteX2" fmla="*/ 874391 w 884465"/>
                <a:gd name="connsiteY2" fmla="*/ 897320 h 1529493"/>
                <a:gd name="connsiteX3" fmla="*/ 479532 w 884465"/>
                <a:gd name="connsiteY3" fmla="*/ 1529493 h 1529493"/>
                <a:gd name="connsiteX4" fmla="*/ 0 w 884465"/>
                <a:gd name="connsiteY4" fmla="*/ 299042 h 1529493"/>
                <a:gd name="connsiteX0" fmla="*/ 0 w 884465"/>
                <a:gd name="connsiteY0" fmla="*/ 299042 h 1683073"/>
                <a:gd name="connsiteX1" fmla="*/ 884465 w 884465"/>
                <a:gd name="connsiteY1" fmla="*/ 0 h 1683073"/>
                <a:gd name="connsiteX2" fmla="*/ 874391 w 884465"/>
                <a:gd name="connsiteY2" fmla="*/ 897320 h 1683073"/>
                <a:gd name="connsiteX3" fmla="*/ 516890 w 884465"/>
                <a:gd name="connsiteY3" fmla="*/ 1683073 h 1683073"/>
                <a:gd name="connsiteX4" fmla="*/ 0 w 884465"/>
                <a:gd name="connsiteY4" fmla="*/ 299042 h 1683073"/>
                <a:gd name="connsiteX0" fmla="*/ 0 w 901232"/>
                <a:gd name="connsiteY0" fmla="*/ 299042 h 1683073"/>
                <a:gd name="connsiteX1" fmla="*/ 884465 w 901232"/>
                <a:gd name="connsiteY1" fmla="*/ 0 h 1683073"/>
                <a:gd name="connsiteX2" fmla="*/ 900899 w 901232"/>
                <a:gd name="connsiteY2" fmla="*/ 870813 h 1683073"/>
                <a:gd name="connsiteX3" fmla="*/ 516890 w 901232"/>
                <a:gd name="connsiteY3" fmla="*/ 1683073 h 1683073"/>
                <a:gd name="connsiteX4" fmla="*/ 0 w 901232"/>
                <a:gd name="connsiteY4" fmla="*/ 299042 h 1683073"/>
                <a:gd name="connsiteX0" fmla="*/ 0 w 901507"/>
                <a:gd name="connsiteY0" fmla="*/ 299042 h 1683073"/>
                <a:gd name="connsiteX1" fmla="*/ 895825 w 901507"/>
                <a:gd name="connsiteY1" fmla="*/ 0 h 1683073"/>
                <a:gd name="connsiteX2" fmla="*/ 900899 w 901507"/>
                <a:gd name="connsiteY2" fmla="*/ 870813 h 1683073"/>
                <a:gd name="connsiteX3" fmla="*/ 516890 w 901507"/>
                <a:gd name="connsiteY3" fmla="*/ 1683073 h 1683073"/>
                <a:gd name="connsiteX4" fmla="*/ 0 w 901507"/>
                <a:gd name="connsiteY4" fmla="*/ 299042 h 168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507" h="1683073">
                  <a:moveTo>
                    <a:pt x="0" y="299042"/>
                  </a:moveTo>
                  <a:lnTo>
                    <a:pt x="895825" y="0"/>
                  </a:lnTo>
                  <a:cubicBezTo>
                    <a:pt x="892467" y="299107"/>
                    <a:pt x="904257" y="571706"/>
                    <a:pt x="900899" y="870813"/>
                  </a:cubicBezTo>
                  <a:cubicBezTo>
                    <a:pt x="895187" y="876765"/>
                    <a:pt x="696936" y="1282795"/>
                    <a:pt x="516890" y="1683073"/>
                  </a:cubicBezTo>
                  <a:lnTo>
                    <a:pt x="0" y="2990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62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" name="Isosceles Triangle 9"/>
            <p:cNvSpPr/>
            <p:nvPr/>
          </p:nvSpPr>
          <p:spPr>
            <a:xfrm>
              <a:off x="7543800" y="1"/>
              <a:ext cx="1618702" cy="1195754"/>
            </a:xfrm>
            <a:custGeom>
              <a:avLst/>
              <a:gdLst>
                <a:gd name="connsiteX0" fmla="*/ 0 w 1534258"/>
                <a:gd name="connsiteY0" fmla="*/ 1494692 h 1494692"/>
                <a:gd name="connsiteX1" fmla="*/ 767129 w 1534258"/>
                <a:gd name="connsiteY1" fmla="*/ 0 h 1494692"/>
                <a:gd name="connsiteX2" fmla="*/ 1534258 w 1534258"/>
                <a:gd name="connsiteY2" fmla="*/ 1494692 h 1494692"/>
                <a:gd name="connsiteX3" fmla="*/ 0 w 1534258"/>
                <a:gd name="connsiteY3" fmla="*/ 1494692 h 1494692"/>
                <a:gd name="connsiteX0" fmla="*/ 0 w 1558436"/>
                <a:gd name="connsiteY0" fmla="*/ 1507881 h 1507881"/>
                <a:gd name="connsiteX1" fmla="*/ 1558436 w 1558436"/>
                <a:gd name="connsiteY1" fmla="*/ 0 h 1507881"/>
                <a:gd name="connsiteX2" fmla="*/ 1534258 w 1558436"/>
                <a:gd name="connsiteY2" fmla="*/ 1507881 h 1507881"/>
                <a:gd name="connsiteX3" fmla="*/ 0 w 1558436"/>
                <a:gd name="connsiteY3" fmla="*/ 1507881 h 1507881"/>
                <a:gd name="connsiteX0" fmla="*/ 0 w 2705832"/>
                <a:gd name="connsiteY0" fmla="*/ 751742 h 1507881"/>
                <a:gd name="connsiteX1" fmla="*/ 2705832 w 2705832"/>
                <a:gd name="connsiteY1" fmla="*/ 0 h 1507881"/>
                <a:gd name="connsiteX2" fmla="*/ 2681654 w 2705832"/>
                <a:gd name="connsiteY2" fmla="*/ 1507881 h 1507881"/>
                <a:gd name="connsiteX3" fmla="*/ 0 w 2705832"/>
                <a:gd name="connsiteY3" fmla="*/ 751742 h 1507881"/>
                <a:gd name="connsiteX0" fmla="*/ 0 w 2705832"/>
                <a:gd name="connsiteY0" fmla="*/ 751742 h 1600201"/>
                <a:gd name="connsiteX1" fmla="*/ 2705832 w 2705832"/>
                <a:gd name="connsiteY1" fmla="*/ 0 h 1600201"/>
                <a:gd name="connsiteX2" fmla="*/ 936381 w 2705832"/>
                <a:gd name="connsiteY2" fmla="*/ 1600201 h 1600201"/>
                <a:gd name="connsiteX3" fmla="*/ 0 w 2705832"/>
                <a:gd name="connsiteY3" fmla="*/ 751742 h 1600201"/>
                <a:gd name="connsiteX0" fmla="*/ 0 w 2705832"/>
                <a:gd name="connsiteY0" fmla="*/ 751742 h 1481504"/>
                <a:gd name="connsiteX1" fmla="*/ 2705832 w 2705832"/>
                <a:gd name="connsiteY1" fmla="*/ 0 h 1481504"/>
                <a:gd name="connsiteX2" fmla="*/ 844062 w 2705832"/>
                <a:gd name="connsiteY2" fmla="*/ 1481504 h 1481504"/>
                <a:gd name="connsiteX3" fmla="*/ 0 w 2705832"/>
                <a:gd name="connsiteY3" fmla="*/ 751742 h 1481504"/>
                <a:gd name="connsiteX0" fmla="*/ 0 w 2705832"/>
                <a:gd name="connsiteY0" fmla="*/ 751742 h 1604597"/>
                <a:gd name="connsiteX1" fmla="*/ 2705832 w 2705832"/>
                <a:gd name="connsiteY1" fmla="*/ 0 h 1604597"/>
                <a:gd name="connsiteX2" fmla="*/ 949569 w 2705832"/>
                <a:gd name="connsiteY2" fmla="*/ 1604597 h 1604597"/>
                <a:gd name="connsiteX3" fmla="*/ 0 w 2705832"/>
                <a:gd name="connsiteY3" fmla="*/ 751742 h 1604597"/>
                <a:gd name="connsiteX0" fmla="*/ 0 w 2626701"/>
                <a:gd name="connsiteY0" fmla="*/ 813289 h 1666144"/>
                <a:gd name="connsiteX1" fmla="*/ 2626701 w 2626701"/>
                <a:gd name="connsiteY1" fmla="*/ 0 h 1666144"/>
                <a:gd name="connsiteX2" fmla="*/ 949569 w 2626701"/>
                <a:gd name="connsiteY2" fmla="*/ 1666144 h 1666144"/>
                <a:gd name="connsiteX3" fmla="*/ 0 w 2626701"/>
                <a:gd name="connsiteY3" fmla="*/ 813289 h 1666144"/>
                <a:gd name="connsiteX0" fmla="*/ 0 w 2688247"/>
                <a:gd name="connsiteY0" fmla="*/ 734158 h 1587013"/>
                <a:gd name="connsiteX1" fmla="*/ 2688247 w 2688247"/>
                <a:gd name="connsiteY1" fmla="*/ 0 h 1587013"/>
                <a:gd name="connsiteX2" fmla="*/ 949569 w 2688247"/>
                <a:gd name="connsiteY2" fmla="*/ 1587013 h 1587013"/>
                <a:gd name="connsiteX3" fmla="*/ 0 w 2688247"/>
                <a:gd name="connsiteY3" fmla="*/ 734158 h 1587013"/>
                <a:gd name="connsiteX0" fmla="*/ 0 w 2695217"/>
                <a:gd name="connsiteY0" fmla="*/ 734158 h 812381"/>
                <a:gd name="connsiteX1" fmla="*/ 2688247 w 2695217"/>
                <a:gd name="connsiteY1" fmla="*/ 0 h 812381"/>
                <a:gd name="connsiteX2" fmla="*/ 2695217 w 2695217"/>
                <a:gd name="connsiteY2" fmla="*/ 812381 h 812381"/>
                <a:gd name="connsiteX3" fmla="*/ 0 w 2695217"/>
                <a:gd name="connsiteY3" fmla="*/ 734158 h 812381"/>
                <a:gd name="connsiteX0" fmla="*/ 0 w 813190"/>
                <a:gd name="connsiteY0" fmla="*/ 0 h 814669"/>
                <a:gd name="connsiteX1" fmla="*/ 806220 w 813190"/>
                <a:gd name="connsiteY1" fmla="*/ 2288 h 814669"/>
                <a:gd name="connsiteX2" fmla="*/ 813190 w 813190"/>
                <a:gd name="connsiteY2" fmla="*/ 814669 h 814669"/>
                <a:gd name="connsiteX3" fmla="*/ 0 w 813190"/>
                <a:gd name="connsiteY3" fmla="*/ 0 h 814669"/>
                <a:gd name="connsiteX0" fmla="*/ 1186049 w 1999239"/>
                <a:gd name="connsiteY0" fmla="*/ 0 h 1499280"/>
                <a:gd name="connsiteX1" fmla="*/ 1992269 w 1999239"/>
                <a:gd name="connsiteY1" fmla="*/ 2288 h 1499280"/>
                <a:gd name="connsiteX2" fmla="*/ 1999239 w 1999239"/>
                <a:gd name="connsiteY2" fmla="*/ 814669 h 1499280"/>
                <a:gd name="connsiteX3" fmla="*/ 0 w 1999239"/>
                <a:gd name="connsiteY3" fmla="*/ 1486089 h 1499280"/>
                <a:gd name="connsiteX4" fmla="*/ 1186049 w 1999239"/>
                <a:gd name="connsiteY4" fmla="*/ 0 h 1499280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817704 w 1999239"/>
                <a:gd name="connsiteY1" fmla="*/ 29564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14281"/>
                <a:gd name="connsiteY0" fmla="*/ 0 h 1486089"/>
                <a:gd name="connsiteX1" fmla="*/ 2014089 w 2014281"/>
                <a:gd name="connsiteY1" fmla="*/ 7743 h 1486089"/>
                <a:gd name="connsiteX2" fmla="*/ 1999239 w 2014281"/>
                <a:gd name="connsiteY2" fmla="*/ 814669 h 1486089"/>
                <a:gd name="connsiteX3" fmla="*/ 0 w 2014281"/>
                <a:gd name="connsiteY3" fmla="*/ 1486089 h 1486089"/>
                <a:gd name="connsiteX4" fmla="*/ 1186049 w 2014281"/>
                <a:gd name="connsiteY4" fmla="*/ 0 h 1486089"/>
                <a:gd name="connsiteX0" fmla="*/ 1186049 w 2014089"/>
                <a:gd name="connsiteY0" fmla="*/ 0 h 1486089"/>
                <a:gd name="connsiteX1" fmla="*/ 2014089 w 2014089"/>
                <a:gd name="connsiteY1" fmla="*/ 7743 h 1486089"/>
                <a:gd name="connsiteX2" fmla="*/ 1999239 w 2014089"/>
                <a:gd name="connsiteY2" fmla="*/ 814669 h 1486089"/>
                <a:gd name="connsiteX3" fmla="*/ 0 w 2014089"/>
                <a:gd name="connsiteY3" fmla="*/ 1486089 h 1486089"/>
                <a:gd name="connsiteX4" fmla="*/ 1186049 w 2014089"/>
                <a:gd name="connsiteY4" fmla="*/ 0 h 1486089"/>
                <a:gd name="connsiteX0" fmla="*/ 1186049 w 1999239"/>
                <a:gd name="connsiteY0" fmla="*/ 0 h 1486089"/>
                <a:gd name="connsiteX1" fmla="*/ 1795883 w 1999239"/>
                <a:gd name="connsiteY1" fmla="*/ 198673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99239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890136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91504 w 2014089"/>
                <a:gd name="connsiteY0" fmla="*/ 0 h 1382441"/>
                <a:gd name="connsiteX1" fmla="*/ 2014089 w 2014089"/>
                <a:gd name="connsiteY1" fmla="*/ 2288 h 1382441"/>
                <a:gd name="connsiteX2" fmla="*/ 1993784 w 2014089"/>
                <a:gd name="connsiteY2" fmla="*/ 831034 h 1382441"/>
                <a:gd name="connsiteX3" fmla="*/ 0 w 2014089"/>
                <a:gd name="connsiteY3" fmla="*/ 1382441 h 1382441"/>
                <a:gd name="connsiteX4" fmla="*/ 1191504 w 2014089"/>
                <a:gd name="connsiteY4" fmla="*/ 0 h 1382441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66142 w 2008634"/>
                <a:gd name="connsiteY0" fmla="*/ 12672 h 1483831"/>
                <a:gd name="connsiteX1" fmla="*/ 2008634 w 2008634"/>
                <a:gd name="connsiteY1" fmla="*/ 30 h 1483831"/>
                <a:gd name="connsiteX2" fmla="*/ 1988329 w 2008634"/>
                <a:gd name="connsiteY2" fmla="*/ 828776 h 1483831"/>
                <a:gd name="connsiteX3" fmla="*/ 0 w 2008634"/>
                <a:gd name="connsiteY3" fmla="*/ 1483831 h 1483831"/>
                <a:gd name="connsiteX4" fmla="*/ 1166142 w 2008634"/>
                <a:gd name="connsiteY4" fmla="*/ 12672 h 1483831"/>
                <a:gd name="connsiteX0" fmla="*/ 1172052 w 2008634"/>
                <a:gd name="connsiteY0" fmla="*/ 3777 h 1483801"/>
                <a:gd name="connsiteX1" fmla="*/ 2008634 w 2008634"/>
                <a:gd name="connsiteY1" fmla="*/ 0 h 1483801"/>
                <a:gd name="connsiteX2" fmla="*/ 1988329 w 2008634"/>
                <a:gd name="connsiteY2" fmla="*/ 828746 h 1483801"/>
                <a:gd name="connsiteX3" fmla="*/ 0 w 2008634"/>
                <a:gd name="connsiteY3" fmla="*/ 1483801 h 1483801"/>
                <a:gd name="connsiteX4" fmla="*/ 1172052 w 2008634"/>
                <a:gd name="connsiteY4" fmla="*/ 3777 h 148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634" h="1483801">
                  <a:moveTo>
                    <a:pt x="1172052" y="3777"/>
                  </a:moveTo>
                  <a:lnTo>
                    <a:pt x="2008634" y="0"/>
                  </a:lnTo>
                  <a:cubicBezTo>
                    <a:pt x="2005502" y="128960"/>
                    <a:pt x="2007826" y="574318"/>
                    <a:pt x="1988329" y="828746"/>
                  </a:cubicBezTo>
                  <a:cubicBezTo>
                    <a:pt x="1807424" y="879806"/>
                    <a:pt x="355467" y="1367279"/>
                    <a:pt x="0" y="1483801"/>
                  </a:cubicBezTo>
                  <a:lnTo>
                    <a:pt x="1172052" y="3777"/>
                  </a:lnTo>
                  <a:close/>
                </a:path>
              </a:pathLst>
            </a:custGeom>
            <a:gradFill>
              <a:gsLst>
                <a:gs pos="0">
                  <a:srgbClr val="7D8793"/>
                </a:gs>
                <a:gs pos="100000">
                  <a:srgbClr val="5C6673"/>
                </a:gs>
              </a:gsLst>
              <a:lin ang="81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19" name="Picture 18" title="White COWI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3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cus C">
    <p:bg>
      <p:bgPr>
        <a:solidFill>
          <a:srgbClr val="F04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56476" y="2225348"/>
            <a:ext cx="5631048" cy="676227"/>
          </a:xfrm>
        </p:spPr>
        <p:txBody>
          <a:bodyPr anchor="ctr" anchorCtr="0"/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6197662" y="1974"/>
            <a:ext cx="2946338" cy="2436590"/>
            <a:chOff x="6216164" y="12"/>
            <a:chExt cx="2946338" cy="2436590"/>
          </a:xfrm>
        </p:grpSpPr>
        <p:sp>
          <p:nvSpPr>
            <p:cNvPr id="12" name="Isosceles Triangle 11"/>
            <p:cNvSpPr/>
            <p:nvPr userDrawn="1"/>
          </p:nvSpPr>
          <p:spPr>
            <a:xfrm>
              <a:off x="6216164" y="12"/>
              <a:ext cx="1742414" cy="928845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977" h="859312">
                  <a:moveTo>
                    <a:pt x="994458" y="3982"/>
                  </a:moveTo>
                  <a:lnTo>
                    <a:pt x="1611977" y="0"/>
                  </a:lnTo>
                  <a:lnTo>
                    <a:pt x="1429109" y="859312"/>
                  </a:lnTo>
                  <a:lnTo>
                    <a:pt x="0" y="540907"/>
                  </a:lnTo>
                  <a:lnTo>
                    <a:pt x="994458" y="39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1"/>
            <p:cNvSpPr/>
            <p:nvPr userDrawn="1"/>
          </p:nvSpPr>
          <p:spPr>
            <a:xfrm>
              <a:off x="7759112" y="1881"/>
              <a:ext cx="744486" cy="936462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1108335 w 1611977"/>
                <a:gd name="connsiteY0" fmla="*/ 138195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1108335 w 1611977"/>
                <a:gd name="connsiteY4" fmla="*/ 138195 h 859312"/>
                <a:gd name="connsiteX0" fmla="*/ 1112403 w 1611977"/>
                <a:gd name="connsiteY0" fmla="*/ 0 h 859397"/>
                <a:gd name="connsiteX1" fmla="*/ 1611977 w 1611977"/>
                <a:gd name="connsiteY1" fmla="*/ 85 h 859397"/>
                <a:gd name="connsiteX2" fmla="*/ 1429109 w 1611977"/>
                <a:gd name="connsiteY2" fmla="*/ 859397 h 859397"/>
                <a:gd name="connsiteX3" fmla="*/ 0 w 1611977"/>
                <a:gd name="connsiteY3" fmla="*/ 540992 h 859397"/>
                <a:gd name="connsiteX4" fmla="*/ 1112403 w 1611977"/>
                <a:gd name="connsiteY4" fmla="*/ 0 h 859397"/>
                <a:gd name="connsiteX0" fmla="*/ 185114 w 684688"/>
                <a:gd name="connsiteY0" fmla="*/ 0 h 859397"/>
                <a:gd name="connsiteX1" fmla="*/ 684688 w 684688"/>
                <a:gd name="connsiteY1" fmla="*/ 85 h 859397"/>
                <a:gd name="connsiteX2" fmla="*/ 501820 w 684688"/>
                <a:gd name="connsiteY2" fmla="*/ 859397 h 859397"/>
                <a:gd name="connsiteX3" fmla="*/ 0 w 684688"/>
                <a:gd name="connsiteY3" fmla="*/ 850089 h 859397"/>
                <a:gd name="connsiteX4" fmla="*/ 185114 w 684688"/>
                <a:gd name="connsiteY4" fmla="*/ 0 h 859397"/>
                <a:gd name="connsiteX0" fmla="*/ 185114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85114 w 684688"/>
                <a:gd name="connsiteY3" fmla="*/ 0 h 850089"/>
                <a:gd name="connsiteX0" fmla="*/ 172912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72912 w 684688"/>
                <a:gd name="connsiteY3" fmla="*/ 0 h 850089"/>
                <a:gd name="connsiteX0" fmla="*/ 136308 w 648084"/>
                <a:gd name="connsiteY0" fmla="*/ 0 h 870425"/>
                <a:gd name="connsiteX1" fmla="*/ 648084 w 648084"/>
                <a:gd name="connsiteY1" fmla="*/ 85 h 870425"/>
                <a:gd name="connsiteX2" fmla="*/ 0 w 648084"/>
                <a:gd name="connsiteY2" fmla="*/ 870425 h 870425"/>
                <a:gd name="connsiteX3" fmla="*/ 136308 w 648084"/>
                <a:gd name="connsiteY3" fmla="*/ 0 h 870425"/>
                <a:gd name="connsiteX0" fmla="*/ 176978 w 688754"/>
                <a:gd name="connsiteY0" fmla="*/ 0 h 866358"/>
                <a:gd name="connsiteX1" fmla="*/ 688754 w 688754"/>
                <a:gd name="connsiteY1" fmla="*/ 85 h 866358"/>
                <a:gd name="connsiteX2" fmla="*/ 0 w 688754"/>
                <a:gd name="connsiteY2" fmla="*/ 866358 h 866358"/>
                <a:gd name="connsiteX3" fmla="*/ 176978 w 688754"/>
                <a:gd name="connsiteY3" fmla="*/ 0 h 86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754" h="866358">
                  <a:moveTo>
                    <a:pt x="176978" y="0"/>
                  </a:moveTo>
                  <a:lnTo>
                    <a:pt x="688754" y="85"/>
                  </a:lnTo>
                  <a:lnTo>
                    <a:pt x="0" y="866358"/>
                  </a:lnTo>
                  <a:lnTo>
                    <a:pt x="17697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1"/>
            <p:cNvSpPr/>
            <p:nvPr userDrawn="1"/>
          </p:nvSpPr>
          <p:spPr>
            <a:xfrm>
              <a:off x="8212744" y="647381"/>
              <a:ext cx="944354" cy="178922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  <a:gd name="connsiteX0" fmla="*/ 880581 w 1652648"/>
                <a:gd name="connsiteY0" fmla="*/ 223603 h 1325850"/>
                <a:gd name="connsiteX1" fmla="*/ 1652648 w 1652648"/>
                <a:gd name="connsiteY1" fmla="*/ 0 h 1325850"/>
                <a:gd name="connsiteX2" fmla="*/ 1481981 w 1652648"/>
                <a:gd name="connsiteY2" fmla="*/ 830843 h 1325850"/>
                <a:gd name="connsiteX3" fmla="*/ 0 w 1652648"/>
                <a:gd name="connsiteY3" fmla="*/ 1325850 h 1325850"/>
                <a:gd name="connsiteX4" fmla="*/ 880581 w 1652648"/>
                <a:gd name="connsiteY4" fmla="*/ 223603 h 1325850"/>
                <a:gd name="connsiteX0" fmla="*/ 880581 w 1502167"/>
                <a:gd name="connsiteY0" fmla="*/ 284609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880581 w 1502167"/>
                <a:gd name="connsiteY4" fmla="*/ 284609 h 1386856"/>
                <a:gd name="connsiteX0" fmla="*/ 632491 w 1502167"/>
                <a:gd name="connsiteY0" fmla="*/ 300877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632491 w 1502167"/>
                <a:gd name="connsiteY4" fmla="*/ 300877 h 1386856"/>
                <a:gd name="connsiteX0" fmla="*/ 0 w 869676"/>
                <a:gd name="connsiteY0" fmla="*/ 300877 h 1655282"/>
                <a:gd name="connsiteX1" fmla="*/ 869676 w 869676"/>
                <a:gd name="connsiteY1" fmla="*/ 0 h 1655282"/>
                <a:gd name="connsiteX2" fmla="*/ 849490 w 869676"/>
                <a:gd name="connsiteY2" fmla="*/ 891849 h 1655282"/>
                <a:gd name="connsiteX3" fmla="*/ 506286 w 869676"/>
                <a:gd name="connsiteY3" fmla="*/ 1655282 h 1655282"/>
                <a:gd name="connsiteX4" fmla="*/ 0 w 869676"/>
                <a:gd name="connsiteY4" fmla="*/ 300877 h 1655282"/>
                <a:gd name="connsiteX0" fmla="*/ 0 w 873660"/>
                <a:gd name="connsiteY0" fmla="*/ 300877 h 1655282"/>
                <a:gd name="connsiteX1" fmla="*/ 869676 w 873660"/>
                <a:gd name="connsiteY1" fmla="*/ 0 h 1655282"/>
                <a:gd name="connsiteX2" fmla="*/ 873660 w 873660"/>
                <a:gd name="connsiteY2" fmla="*/ 867679 h 1655282"/>
                <a:gd name="connsiteX3" fmla="*/ 506286 w 873660"/>
                <a:gd name="connsiteY3" fmla="*/ 1655282 h 1655282"/>
                <a:gd name="connsiteX4" fmla="*/ 0 w 873660"/>
                <a:gd name="connsiteY4" fmla="*/ 300877 h 165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3660" h="1655282">
                  <a:moveTo>
                    <a:pt x="0" y="300877"/>
                  </a:moveTo>
                  <a:lnTo>
                    <a:pt x="869676" y="0"/>
                  </a:lnTo>
                  <a:lnTo>
                    <a:pt x="873660" y="867679"/>
                  </a:lnTo>
                  <a:lnTo>
                    <a:pt x="506286" y="1655282"/>
                  </a:lnTo>
                  <a:lnTo>
                    <a:pt x="0" y="30087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1"/>
            <p:cNvSpPr/>
            <p:nvPr userDrawn="1"/>
          </p:nvSpPr>
          <p:spPr>
            <a:xfrm>
              <a:off x="7543180" y="1973"/>
              <a:ext cx="1619322" cy="119574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100" h="1106229">
                  <a:moveTo>
                    <a:pt x="880581" y="3982"/>
                  </a:moveTo>
                  <a:lnTo>
                    <a:pt x="1498100" y="0"/>
                  </a:lnTo>
                  <a:lnTo>
                    <a:pt x="1481981" y="611222"/>
                  </a:lnTo>
                  <a:lnTo>
                    <a:pt x="0" y="1106229"/>
                  </a:lnTo>
                  <a:lnTo>
                    <a:pt x="880581" y="39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81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18" name="Picture 17" title="White COWI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7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419824" y="408353"/>
            <a:ext cx="8266977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Edit Master text styles</a:t>
            </a:r>
            <a:endParaRPr lang="da-DK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19824" y="613503"/>
            <a:ext cx="8266977" cy="2592683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19824" y="3581746"/>
            <a:ext cx="8266977" cy="189781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1400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Add name, Title, Department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26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cus D">
    <p:bg>
      <p:bgPr>
        <a:solidFill>
          <a:srgbClr val="8077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56476" y="2225348"/>
            <a:ext cx="5631048" cy="676227"/>
          </a:xfrm>
        </p:spPr>
        <p:txBody>
          <a:bodyPr anchor="ctr" anchorCtr="0"/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6205390" y="1"/>
            <a:ext cx="2938610" cy="2454026"/>
            <a:chOff x="6205390" y="8368"/>
            <a:chExt cx="2938610" cy="2454026"/>
          </a:xfrm>
        </p:grpSpPr>
        <p:sp>
          <p:nvSpPr>
            <p:cNvPr id="12" name="Isosceles Triangle 9"/>
            <p:cNvSpPr/>
            <p:nvPr userDrawn="1"/>
          </p:nvSpPr>
          <p:spPr>
            <a:xfrm>
              <a:off x="6205390" y="8644"/>
              <a:ext cx="1738875" cy="927638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1001599"/>
                <a:gd name="connsiteY0" fmla="*/ 0 h 1167234"/>
                <a:gd name="connsiteX1" fmla="*/ 601272 w 1001599"/>
                <a:gd name="connsiteY1" fmla="*/ 2253 h 1167234"/>
                <a:gd name="connsiteX2" fmla="*/ 1001599 w 1001599"/>
                <a:gd name="connsiteY2" fmla="*/ 1167234 h 1167234"/>
                <a:gd name="connsiteX3" fmla="*/ 0 w 1001599"/>
                <a:gd name="connsiteY3" fmla="*/ 0 h 1167234"/>
                <a:gd name="connsiteX0" fmla="*/ 0 w 601272"/>
                <a:gd name="connsiteY0" fmla="*/ 0 h 840098"/>
                <a:gd name="connsiteX1" fmla="*/ 601272 w 601272"/>
                <a:gd name="connsiteY1" fmla="*/ 2253 h 840098"/>
                <a:gd name="connsiteX2" fmla="*/ 428103 w 601272"/>
                <a:gd name="connsiteY2" fmla="*/ 840098 h 840098"/>
                <a:gd name="connsiteX3" fmla="*/ 0 w 601272"/>
                <a:gd name="connsiteY3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731052"/>
                <a:gd name="connsiteX1" fmla="*/ 1597488 w 1597488"/>
                <a:gd name="connsiteY1" fmla="*/ 2253 h 731052"/>
                <a:gd name="connsiteX2" fmla="*/ 1339507 w 1597488"/>
                <a:gd name="connsiteY2" fmla="*/ 731052 h 731052"/>
                <a:gd name="connsiteX3" fmla="*/ 0 w 1597488"/>
                <a:gd name="connsiteY3" fmla="*/ 539401 h 731052"/>
                <a:gd name="connsiteX4" fmla="*/ 996216 w 1597488"/>
                <a:gd name="connsiteY4" fmla="*/ 0 h 731052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88" h="852213">
                  <a:moveTo>
                    <a:pt x="996216" y="0"/>
                  </a:moveTo>
                  <a:lnTo>
                    <a:pt x="1597488" y="2253"/>
                  </a:lnTo>
                  <a:lnTo>
                    <a:pt x="1412204" y="852213"/>
                  </a:lnTo>
                  <a:lnTo>
                    <a:pt x="0" y="539401"/>
                  </a:lnTo>
                  <a:lnTo>
                    <a:pt x="996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9"/>
            <p:cNvSpPr/>
            <p:nvPr userDrawn="1"/>
          </p:nvSpPr>
          <p:spPr>
            <a:xfrm>
              <a:off x="7736773" y="12728"/>
              <a:ext cx="733618" cy="94716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884477"/>
                <a:gd name="connsiteY0" fmla="*/ 1786 h 1164981"/>
                <a:gd name="connsiteX1" fmla="*/ 484150 w 884477"/>
                <a:gd name="connsiteY1" fmla="*/ 0 h 1164981"/>
                <a:gd name="connsiteX2" fmla="*/ 884477 w 884477"/>
                <a:gd name="connsiteY2" fmla="*/ 1164981 h 1164981"/>
                <a:gd name="connsiteX3" fmla="*/ 0 w 884477"/>
                <a:gd name="connsiteY3" fmla="*/ 1786 h 1164981"/>
                <a:gd name="connsiteX0" fmla="*/ 177702 w 661852"/>
                <a:gd name="connsiteY0" fmla="*/ 1786 h 849962"/>
                <a:gd name="connsiteX1" fmla="*/ 661852 w 661852"/>
                <a:gd name="connsiteY1" fmla="*/ 0 h 849962"/>
                <a:gd name="connsiteX2" fmla="*/ 0 w 661852"/>
                <a:gd name="connsiteY2" fmla="*/ 849962 h 849962"/>
                <a:gd name="connsiteX3" fmla="*/ 177702 w 661852"/>
                <a:gd name="connsiteY3" fmla="*/ 1786 h 849962"/>
                <a:gd name="connsiteX0" fmla="*/ 109044 w 593194"/>
                <a:gd name="connsiteY0" fmla="*/ 1786 h 805536"/>
                <a:gd name="connsiteX1" fmla="*/ 593194 w 593194"/>
                <a:gd name="connsiteY1" fmla="*/ 0 h 805536"/>
                <a:gd name="connsiteX2" fmla="*/ 0 w 593194"/>
                <a:gd name="connsiteY2" fmla="*/ 805536 h 805536"/>
                <a:gd name="connsiteX3" fmla="*/ 109044 w 593194"/>
                <a:gd name="connsiteY3" fmla="*/ 1786 h 805536"/>
                <a:gd name="connsiteX0" fmla="*/ 189818 w 673968"/>
                <a:gd name="connsiteY0" fmla="*/ 1786 h 870156"/>
                <a:gd name="connsiteX1" fmla="*/ 673968 w 673968"/>
                <a:gd name="connsiteY1" fmla="*/ 0 h 870156"/>
                <a:gd name="connsiteX2" fmla="*/ 0 w 673968"/>
                <a:gd name="connsiteY2" fmla="*/ 870156 h 870156"/>
                <a:gd name="connsiteX3" fmla="*/ 189818 w 673968"/>
                <a:gd name="connsiteY3" fmla="*/ 1786 h 87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68" h="870156">
                  <a:moveTo>
                    <a:pt x="189818" y="1786"/>
                  </a:moveTo>
                  <a:lnTo>
                    <a:pt x="673968" y="0"/>
                  </a:lnTo>
                  <a:lnTo>
                    <a:pt x="0" y="870156"/>
                  </a:lnTo>
                  <a:lnTo>
                    <a:pt x="189818" y="178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9"/>
            <p:cNvSpPr/>
            <p:nvPr userDrawn="1"/>
          </p:nvSpPr>
          <p:spPr>
            <a:xfrm>
              <a:off x="8184816" y="677154"/>
              <a:ext cx="942153" cy="1785240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  <a:gd name="connsiteX0" fmla="*/ 901179 w 1523819"/>
                <a:gd name="connsiteY0" fmla="*/ 252837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901179 w 1523819"/>
                <a:gd name="connsiteY4" fmla="*/ 252837 h 1398367"/>
                <a:gd name="connsiteX0" fmla="*/ 624101 w 1523819"/>
                <a:gd name="connsiteY0" fmla="*/ 294818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624101 w 1523819"/>
                <a:gd name="connsiteY4" fmla="*/ 294818 h 1398367"/>
                <a:gd name="connsiteX0" fmla="*/ 0 w 899718"/>
                <a:gd name="connsiteY0" fmla="*/ 294818 h 1704832"/>
                <a:gd name="connsiteX1" fmla="*/ 899189 w 899718"/>
                <a:gd name="connsiteY1" fmla="*/ 0 h 1704832"/>
                <a:gd name="connsiteX2" fmla="*/ 898313 w 899718"/>
                <a:gd name="connsiteY2" fmla="*/ 897760 h 1704832"/>
                <a:gd name="connsiteX3" fmla="*/ 530389 w 899718"/>
                <a:gd name="connsiteY3" fmla="*/ 1704832 h 1704832"/>
                <a:gd name="connsiteX4" fmla="*/ 0 w 899718"/>
                <a:gd name="connsiteY4" fmla="*/ 294818 h 170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718" h="1704832">
                  <a:moveTo>
                    <a:pt x="0" y="294818"/>
                  </a:moveTo>
                  <a:lnTo>
                    <a:pt x="899189" y="0"/>
                  </a:lnTo>
                  <a:cubicBezTo>
                    <a:pt x="894699" y="208294"/>
                    <a:pt x="902803" y="819609"/>
                    <a:pt x="898313" y="897760"/>
                  </a:cubicBezTo>
                  <a:lnTo>
                    <a:pt x="530389" y="1704832"/>
                  </a:lnTo>
                  <a:lnTo>
                    <a:pt x="0" y="2948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/>
            </a:p>
          </p:txBody>
        </p:sp>
        <p:sp>
          <p:nvSpPr>
            <p:cNvPr id="14" name="Isosceles Triangle 9"/>
            <p:cNvSpPr/>
            <p:nvPr userDrawn="1"/>
          </p:nvSpPr>
          <p:spPr>
            <a:xfrm>
              <a:off x="7531279" y="8368"/>
              <a:ext cx="1612721" cy="119955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083" h="1145530">
                  <a:moveTo>
                    <a:pt x="901179" y="0"/>
                  </a:moveTo>
                  <a:lnTo>
                    <a:pt x="1540083" y="3250"/>
                  </a:lnTo>
                  <a:cubicBezTo>
                    <a:pt x="1535593" y="211544"/>
                    <a:pt x="1526904" y="566772"/>
                    <a:pt x="1522414" y="644923"/>
                  </a:cubicBezTo>
                  <a:lnTo>
                    <a:pt x="0" y="1145530"/>
                  </a:lnTo>
                  <a:lnTo>
                    <a:pt x="90117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/>
            </a:p>
          </p:txBody>
        </p:sp>
      </p:grp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18" name="Picture 17" title="White COWI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7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A">
    <p:bg>
      <p:bgPr>
        <a:solidFill>
          <a:srgbClr val="7D8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>
          <a:xfrm>
            <a:off x="6206453" y="-2691"/>
            <a:ext cx="2941493" cy="2439862"/>
            <a:chOff x="6224953" y="1"/>
            <a:chExt cx="2941493" cy="2439862"/>
          </a:xfrm>
        </p:grpSpPr>
        <p:sp>
          <p:nvSpPr>
            <p:cNvPr id="13" name="Isosceles Triangle 13"/>
            <p:cNvSpPr/>
            <p:nvPr/>
          </p:nvSpPr>
          <p:spPr>
            <a:xfrm>
              <a:off x="6224953" y="4686"/>
              <a:ext cx="1762587" cy="925006"/>
            </a:xfrm>
            <a:custGeom>
              <a:avLst/>
              <a:gdLst>
                <a:gd name="connsiteX0" fmla="*/ 0 w 1274885"/>
                <a:gd name="connsiteY0" fmla="*/ 830486 h 830486"/>
                <a:gd name="connsiteX1" fmla="*/ 637443 w 1274885"/>
                <a:gd name="connsiteY1" fmla="*/ 0 h 830486"/>
                <a:gd name="connsiteX2" fmla="*/ 1274885 w 1274885"/>
                <a:gd name="connsiteY2" fmla="*/ 830486 h 830486"/>
                <a:gd name="connsiteX3" fmla="*/ 0 w 1274885"/>
                <a:gd name="connsiteY3" fmla="*/ 830486 h 830486"/>
                <a:gd name="connsiteX0" fmla="*/ 501161 w 1776046"/>
                <a:gd name="connsiteY0" fmla="*/ 1362420 h 1362420"/>
                <a:gd name="connsiteX1" fmla="*/ 0 w 1776046"/>
                <a:gd name="connsiteY1" fmla="*/ 0 h 1362420"/>
                <a:gd name="connsiteX2" fmla="*/ 1776046 w 1776046"/>
                <a:gd name="connsiteY2" fmla="*/ 1362420 h 1362420"/>
                <a:gd name="connsiteX3" fmla="*/ 501161 w 1776046"/>
                <a:gd name="connsiteY3" fmla="*/ 1362420 h 1362420"/>
                <a:gd name="connsiteX0" fmla="*/ 501161 w 1973873"/>
                <a:gd name="connsiteY0" fmla="*/ 1362420 h 1362420"/>
                <a:gd name="connsiteX1" fmla="*/ 0 w 1973873"/>
                <a:gd name="connsiteY1" fmla="*/ 0 h 1362420"/>
                <a:gd name="connsiteX2" fmla="*/ 1973873 w 1973873"/>
                <a:gd name="connsiteY2" fmla="*/ 518358 h 1362420"/>
                <a:gd name="connsiteX3" fmla="*/ 501161 w 1973873"/>
                <a:gd name="connsiteY3" fmla="*/ 1362420 h 1362420"/>
                <a:gd name="connsiteX0" fmla="*/ 1472711 w 1973873"/>
                <a:gd name="connsiteY0" fmla="*/ 1437154 h 1437154"/>
                <a:gd name="connsiteX1" fmla="*/ 0 w 1973873"/>
                <a:gd name="connsiteY1" fmla="*/ 0 h 1437154"/>
                <a:gd name="connsiteX2" fmla="*/ 1973873 w 1973873"/>
                <a:gd name="connsiteY2" fmla="*/ 518358 h 1437154"/>
                <a:gd name="connsiteX3" fmla="*/ 1472711 w 1973873"/>
                <a:gd name="connsiteY3" fmla="*/ 1437154 h 1437154"/>
                <a:gd name="connsiteX0" fmla="*/ 1472711 w 1978269"/>
                <a:gd name="connsiteY0" fmla="*/ 1437154 h 1437154"/>
                <a:gd name="connsiteX1" fmla="*/ 0 w 1978269"/>
                <a:gd name="connsiteY1" fmla="*/ 0 h 1437154"/>
                <a:gd name="connsiteX2" fmla="*/ 1978269 w 1978269"/>
                <a:gd name="connsiteY2" fmla="*/ 619470 h 1437154"/>
                <a:gd name="connsiteX3" fmla="*/ 1472711 w 1978269"/>
                <a:gd name="connsiteY3" fmla="*/ 1437154 h 1437154"/>
                <a:gd name="connsiteX0" fmla="*/ 1472711 w 1965081"/>
                <a:gd name="connsiteY0" fmla="*/ 1437154 h 1437154"/>
                <a:gd name="connsiteX1" fmla="*/ 0 w 1965081"/>
                <a:gd name="connsiteY1" fmla="*/ 0 h 1437154"/>
                <a:gd name="connsiteX2" fmla="*/ 1965081 w 1965081"/>
                <a:gd name="connsiteY2" fmla="*/ 513962 h 1437154"/>
                <a:gd name="connsiteX3" fmla="*/ 1472711 w 1965081"/>
                <a:gd name="connsiteY3" fmla="*/ 1437154 h 1437154"/>
                <a:gd name="connsiteX0" fmla="*/ 140301 w 632671"/>
                <a:gd name="connsiteY0" fmla="*/ 923192 h 923192"/>
                <a:gd name="connsiteX1" fmla="*/ 0 w 632671"/>
                <a:gd name="connsiteY1" fmla="*/ 739 h 923192"/>
                <a:gd name="connsiteX2" fmla="*/ 632671 w 632671"/>
                <a:gd name="connsiteY2" fmla="*/ 0 h 923192"/>
                <a:gd name="connsiteX3" fmla="*/ 140301 w 632671"/>
                <a:gd name="connsiteY3" fmla="*/ 923192 h 923192"/>
                <a:gd name="connsiteX0" fmla="*/ 447461 w 632671"/>
                <a:gd name="connsiteY0" fmla="*/ 865081 h 865081"/>
                <a:gd name="connsiteX1" fmla="*/ 0 w 632671"/>
                <a:gd name="connsiteY1" fmla="*/ 739 h 865081"/>
                <a:gd name="connsiteX2" fmla="*/ 632671 w 632671"/>
                <a:gd name="connsiteY2" fmla="*/ 0 h 865081"/>
                <a:gd name="connsiteX3" fmla="*/ 447461 w 632671"/>
                <a:gd name="connsiteY3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33349 w 1664218"/>
                <a:gd name="connsiteY0" fmla="*/ 802819 h 802819"/>
                <a:gd name="connsiteX1" fmla="*/ 0 w 1664218"/>
                <a:gd name="connsiteY1" fmla="*/ 551421 h 802819"/>
                <a:gd name="connsiteX2" fmla="*/ 1031547 w 1664218"/>
                <a:gd name="connsiteY2" fmla="*/ 739 h 802819"/>
                <a:gd name="connsiteX3" fmla="*/ 1664218 w 1664218"/>
                <a:gd name="connsiteY3" fmla="*/ 0 h 802819"/>
                <a:gd name="connsiteX4" fmla="*/ 1433349 w 1664218"/>
                <a:gd name="connsiteY4" fmla="*/ 802819 h 802819"/>
                <a:gd name="connsiteX0" fmla="*/ 1470707 w 1664218"/>
                <a:gd name="connsiteY0" fmla="*/ 873383 h 873383"/>
                <a:gd name="connsiteX1" fmla="*/ 0 w 1664218"/>
                <a:gd name="connsiteY1" fmla="*/ 551421 h 873383"/>
                <a:gd name="connsiteX2" fmla="*/ 1031547 w 1664218"/>
                <a:gd name="connsiteY2" fmla="*/ 739 h 873383"/>
                <a:gd name="connsiteX3" fmla="*/ 1664218 w 1664218"/>
                <a:gd name="connsiteY3" fmla="*/ 0 h 873383"/>
                <a:gd name="connsiteX4" fmla="*/ 1470707 w 1664218"/>
                <a:gd name="connsiteY4" fmla="*/ 873383 h 87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218" h="873383">
                  <a:moveTo>
                    <a:pt x="1470707" y="873383"/>
                  </a:moveTo>
                  <a:cubicBezTo>
                    <a:pt x="1378948" y="855997"/>
                    <a:pt x="4591" y="552203"/>
                    <a:pt x="0" y="551421"/>
                  </a:cubicBezTo>
                  <a:lnTo>
                    <a:pt x="1031547" y="739"/>
                  </a:lnTo>
                  <a:lnTo>
                    <a:pt x="1664218" y="0"/>
                  </a:lnTo>
                  <a:lnTo>
                    <a:pt x="1470707" y="87338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5C6673"/>
                </a:gs>
                <a:gs pos="0">
                  <a:srgbClr val="7D8793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2"/>
            <p:cNvSpPr/>
            <p:nvPr/>
          </p:nvSpPr>
          <p:spPr>
            <a:xfrm>
              <a:off x="7758996" y="3639"/>
              <a:ext cx="744602" cy="935201"/>
            </a:xfrm>
            <a:custGeom>
              <a:avLst/>
              <a:gdLst>
                <a:gd name="connsiteX0" fmla="*/ 0 w 923192"/>
                <a:gd name="connsiteY0" fmla="*/ 1384788 h 1384788"/>
                <a:gd name="connsiteX1" fmla="*/ 461596 w 923192"/>
                <a:gd name="connsiteY1" fmla="*/ 0 h 1384788"/>
                <a:gd name="connsiteX2" fmla="*/ 923192 w 923192"/>
                <a:gd name="connsiteY2" fmla="*/ 1384788 h 1384788"/>
                <a:gd name="connsiteX3" fmla="*/ 0 w 923192"/>
                <a:gd name="connsiteY3" fmla="*/ 1384788 h 1384788"/>
                <a:gd name="connsiteX0" fmla="*/ 0 w 1077058"/>
                <a:gd name="connsiteY0" fmla="*/ 1626576 h 1626576"/>
                <a:gd name="connsiteX1" fmla="*/ 1077058 w 1077058"/>
                <a:gd name="connsiteY1" fmla="*/ 0 h 1626576"/>
                <a:gd name="connsiteX2" fmla="*/ 923192 w 1077058"/>
                <a:gd name="connsiteY2" fmla="*/ 1626576 h 1626576"/>
                <a:gd name="connsiteX3" fmla="*/ 0 w 1077058"/>
                <a:gd name="connsiteY3" fmla="*/ 1626576 h 1626576"/>
                <a:gd name="connsiteX0" fmla="*/ 0 w 1257300"/>
                <a:gd name="connsiteY0" fmla="*/ 874834 h 1626576"/>
                <a:gd name="connsiteX1" fmla="*/ 1257300 w 1257300"/>
                <a:gd name="connsiteY1" fmla="*/ 0 h 1626576"/>
                <a:gd name="connsiteX2" fmla="*/ 1103434 w 1257300"/>
                <a:gd name="connsiteY2" fmla="*/ 1626576 h 1626576"/>
                <a:gd name="connsiteX3" fmla="*/ 0 w 1257300"/>
                <a:gd name="connsiteY3" fmla="*/ 874834 h 1626576"/>
                <a:gd name="connsiteX0" fmla="*/ 0 w 1257300"/>
                <a:gd name="connsiteY0" fmla="*/ 874834 h 2198076"/>
                <a:gd name="connsiteX1" fmla="*/ 1257300 w 1257300"/>
                <a:gd name="connsiteY1" fmla="*/ 0 h 2198076"/>
                <a:gd name="connsiteX2" fmla="*/ 281354 w 1257300"/>
                <a:gd name="connsiteY2" fmla="*/ 2198076 h 2198076"/>
                <a:gd name="connsiteX3" fmla="*/ 0 w 1257300"/>
                <a:gd name="connsiteY3" fmla="*/ 874834 h 2198076"/>
                <a:gd name="connsiteX0" fmla="*/ 0 w 1288695"/>
                <a:gd name="connsiteY0" fmla="*/ 874834 h 2198076"/>
                <a:gd name="connsiteX1" fmla="*/ 1257300 w 1288695"/>
                <a:gd name="connsiteY1" fmla="*/ 0 h 2198076"/>
                <a:gd name="connsiteX2" fmla="*/ 1261696 w 1288695"/>
                <a:gd name="connsiteY2" fmla="*/ 360484 h 2198076"/>
                <a:gd name="connsiteX3" fmla="*/ 281354 w 1288695"/>
                <a:gd name="connsiteY3" fmla="*/ 2198076 h 2198076"/>
                <a:gd name="connsiteX4" fmla="*/ 0 w 1288695"/>
                <a:gd name="connsiteY4" fmla="*/ 874834 h 2198076"/>
                <a:gd name="connsiteX0" fmla="*/ 0 w 1305185"/>
                <a:gd name="connsiteY0" fmla="*/ 874834 h 2198076"/>
                <a:gd name="connsiteX1" fmla="*/ 1257300 w 1305185"/>
                <a:gd name="connsiteY1" fmla="*/ 0 h 2198076"/>
                <a:gd name="connsiteX2" fmla="*/ 1261696 w 1305185"/>
                <a:gd name="connsiteY2" fmla="*/ 360484 h 2198076"/>
                <a:gd name="connsiteX3" fmla="*/ 281354 w 1305185"/>
                <a:gd name="connsiteY3" fmla="*/ 2198076 h 2198076"/>
                <a:gd name="connsiteX4" fmla="*/ 0 w 1305185"/>
                <a:gd name="connsiteY4" fmla="*/ 874834 h 2198076"/>
                <a:gd name="connsiteX0" fmla="*/ 0 w 1262875"/>
                <a:gd name="connsiteY0" fmla="*/ 874834 h 2198076"/>
                <a:gd name="connsiteX1" fmla="*/ 1257300 w 1262875"/>
                <a:gd name="connsiteY1" fmla="*/ 0 h 2198076"/>
                <a:gd name="connsiteX2" fmla="*/ 1261696 w 1262875"/>
                <a:gd name="connsiteY2" fmla="*/ 360484 h 2198076"/>
                <a:gd name="connsiteX3" fmla="*/ 281354 w 1262875"/>
                <a:gd name="connsiteY3" fmla="*/ 2198076 h 2198076"/>
                <a:gd name="connsiteX4" fmla="*/ 0 w 1262875"/>
                <a:gd name="connsiteY4" fmla="*/ 874834 h 2198076"/>
                <a:gd name="connsiteX0" fmla="*/ 0 w 1262875"/>
                <a:gd name="connsiteY0" fmla="*/ 874834 h 2132133"/>
                <a:gd name="connsiteX1" fmla="*/ 1257300 w 1262875"/>
                <a:gd name="connsiteY1" fmla="*/ 0 h 2132133"/>
                <a:gd name="connsiteX2" fmla="*/ 1261696 w 1262875"/>
                <a:gd name="connsiteY2" fmla="*/ 360484 h 2132133"/>
                <a:gd name="connsiteX3" fmla="*/ 391258 w 1262875"/>
                <a:gd name="connsiteY3" fmla="*/ 2132133 h 2132133"/>
                <a:gd name="connsiteX4" fmla="*/ 0 w 1262875"/>
                <a:gd name="connsiteY4" fmla="*/ 874834 h 2132133"/>
                <a:gd name="connsiteX0" fmla="*/ 0 w 1262875"/>
                <a:gd name="connsiteY0" fmla="*/ 874834 h 2193680"/>
                <a:gd name="connsiteX1" fmla="*/ 1257300 w 1262875"/>
                <a:gd name="connsiteY1" fmla="*/ 0 h 2193680"/>
                <a:gd name="connsiteX2" fmla="*/ 1261696 w 1262875"/>
                <a:gd name="connsiteY2" fmla="*/ 360484 h 2193680"/>
                <a:gd name="connsiteX3" fmla="*/ 276958 w 1262875"/>
                <a:gd name="connsiteY3" fmla="*/ 2193680 h 2193680"/>
                <a:gd name="connsiteX4" fmla="*/ 0 w 1262875"/>
                <a:gd name="connsiteY4" fmla="*/ 874834 h 2193680"/>
                <a:gd name="connsiteX0" fmla="*/ 0 w 1261696"/>
                <a:gd name="connsiteY0" fmla="*/ 874845 h 2193691"/>
                <a:gd name="connsiteX1" fmla="*/ 1257300 w 1261696"/>
                <a:gd name="connsiteY1" fmla="*/ 11 h 2193691"/>
                <a:gd name="connsiteX2" fmla="*/ 1261696 w 1261696"/>
                <a:gd name="connsiteY2" fmla="*/ 360495 h 2193691"/>
                <a:gd name="connsiteX3" fmla="*/ 276958 w 1261696"/>
                <a:gd name="connsiteY3" fmla="*/ 2193691 h 2193691"/>
                <a:gd name="connsiteX4" fmla="*/ 0 w 1261696"/>
                <a:gd name="connsiteY4" fmla="*/ 874845 h 2193691"/>
                <a:gd name="connsiteX0" fmla="*/ 0 w 1261696"/>
                <a:gd name="connsiteY0" fmla="*/ 829574 h 2148420"/>
                <a:gd name="connsiteX1" fmla="*/ 1191450 w 1261696"/>
                <a:gd name="connsiteY1" fmla="*/ 13 h 2148420"/>
                <a:gd name="connsiteX2" fmla="*/ 1261696 w 1261696"/>
                <a:gd name="connsiteY2" fmla="*/ 315224 h 2148420"/>
                <a:gd name="connsiteX3" fmla="*/ 276958 w 1261696"/>
                <a:gd name="connsiteY3" fmla="*/ 2148420 h 2148420"/>
                <a:gd name="connsiteX4" fmla="*/ 0 w 1261696"/>
                <a:gd name="connsiteY4" fmla="*/ 829574 h 2148420"/>
                <a:gd name="connsiteX0" fmla="*/ 0 w 1195846"/>
                <a:gd name="connsiteY0" fmla="*/ 829571 h 2148417"/>
                <a:gd name="connsiteX1" fmla="*/ 1191450 w 1195846"/>
                <a:gd name="connsiteY1" fmla="*/ 10 h 2148417"/>
                <a:gd name="connsiteX2" fmla="*/ 1195846 w 1195846"/>
                <a:gd name="connsiteY2" fmla="*/ 434574 h 2148417"/>
                <a:gd name="connsiteX3" fmla="*/ 276958 w 1195846"/>
                <a:gd name="connsiteY3" fmla="*/ 2148417 h 2148417"/>
                <a:gd name="connsiteX4" fmla="*/ 0 w 1195846"/>
                <a:gd name="connsiteY4" fmla="*/ 829571 h 2148417"/>
                <a:gd name="connsiteX0" fmla="*/ 0 w 1195846"/>
                <a:gd name="connsiteY0" fmla="*/ 829571 h 829571"/>
                <a:gd name="connsiteX1" fmla="*/ 1191450 w 1195846"/>
                <a:gd name="connsiteY1" fmla="*/ 10 h 829571"/>
                <a:gd name="connsiteX2" fmla="*/ 1195846 w 1195846"/>
                <a:gd name="connsiteY2" fmla="*/ 434574 h 829571"/>
                <a:gd name="connsiteX3" fmla="*/ 650530 w 1195846"/>
                <a:gd name="connsiteY3" fmla="*/ 649974 h 829571"/>
                <a:gd name="connsiteX4" fmla="*/ 0 w 1195846"/>
                <a:gd name="connsiteY4" fmla="*/ 829571 h 829571"/>
                <a:gd name="connsiteX0" fmla="*/ 0 w 1195846"/>
                <a:gd name="connsiteY0" fmla="*/ 829571 h 1301650"/>
                <a:gd name="connsiteX1" fmla="*/ 1191450 w 1195846"/>
                <a:gd name="connsiteY1" fmla="*/ 10 h 1301650"/>
                <a:gd name="connsiteX2" fmla="*/ 1195846 w 1195846"/>
                <a:gd name="connsiteY2" fmla="*/ 434574 h 1301650"/>
                <a:gd name="connsiteX3" fmla="*/ 505252 w 1195846"/>
                <a:gd name="connsiteY3" fmla="*/ 1301650 h 1301650"/>
                <a:gd name="connsiteX4" fmla="*/ 0 w 1195846"/>
                <a:gd name="connsiteY4" fmla="*/ 829571 h 1301650"/>
                <a:gd name="connsiteX0" fmla="*/ 295854 w 690594"/>
                <a:gd name="connsiteY0" fmla="*/ 605428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295854 w 690594"/>
                <a:gd name="connsiteY4" fmla="*/ 605428 h 1301650"/>
                <a:gd name="connsiteX0" fmla="*/ 179632 w 690594"/>
                <a:gd name="connsiteY0" fmla="*/ 439396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179632 w 690594"/>
                <a:gd name="connsiteY4" fmla="*/ 439396 h 1301650"/>
                <a:gd name="connsiteX0" fmla="*/ 179632 w 690594"/>
                <a:gd name="connsiteY0" fmla="*/ 4822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179632 w 690594"/>
                <a:gd name="connsiteY3" fmla="*/ 4822 h 867076"/>
                <a:gd name="connsiteX0" fmla="*/ 204537 w 690594"/>
                <a:gd name="connsiteY0" fmla="*/ 67084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204537 w 690594"/>
                <a:gd name="connsiteY3" fmla="*/ 67084 h 867076"/>
                <a:gd name="connsiteX0" fmla="*/ 196236 w 690594"/>
                <a:gd name="connsiteY0" fmla="*/ 0 h 883008"/>
                <a:gd name="connsiteX1" fmla="*/ 690594 w 690594"/>
                <a:gd name="connsiteY1" fmla="*/ 15932 h 883008"/>
                <a:gd name="connsiteX2" fmla="*/ 0 w 690594"/>
                <a:gd name="connsiteY2" fmla="*/ 883008 h 883008"/>
                <a:gd name="connsiteX3" fmla="*/ 196236 w 690594"/>
                <a:gd name="connsiteY3" fmla="*/ 0 h 883008"/>
                <a:gd name="connsiteX0" fmla="*/ 196236 w 703046"/>
                <a:gd name="connsiteY0" fmla="*/ 0 h 883008"/>
                <a:gd name="connsiteX1" fmla="*/ 703046 w 703046"/>
                <a:gd name="connsiteY1" fmla="*/ 3480 h 883008"/>
                <a:gd name="connsiteX2" fmla="*/ 0 w 703046"/>
                <a:gd name="connsiteY2" fmla="*/ 883008 h 883008"/>
                <a:gd name="connsiteX3" fmla="*/ 196236 w 703046"/>
                <a:gd name="connsiteY3" fmla="*/ 0 h 88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046" h="883008">
                  <a:moveTo>
                    <a:pt x="196236" y="0"/>
                  </a:moveTo>
                  <a:lnTo>
                    <a:pt x="703046" y="3480"/>
                  </a:lnTo>
                  <a:lnTo>
                    <a:pt x="0" y="883008"/>
                  </a:lnTo>
                  <a:lnTo>
                    <a:pt x="19623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35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1"/>
            <p:cNvSpPr/>
            <p:nvPr/>
          </p:nvSpPr>
          <p:spPr>
            <a:xfrm>
              <a:off x="8211654" y="657309"/>
              <a:ext cx="954792" cy="1782554"/>
            </a:xfrm>
            <a:custGeom>
              <a:avLst/>
              <a:gdLst>
                <a:gd name="connsiteX0" fmla="*/ 0 w 470389"/>
                <a:gd name="connsiteY0" fmla="*/ 984739 h 984739"/>
                <a:gd name="connsiteX1" fmla="*/ 235195 w 470389"/>
                <a:gd name="connsiteY1" fmla="*/ 0 h 984739"/>
                <a:gd name="connsiteX2" fmla="*/ 470389 w 470389"/>
                <a:gd name="connsiteY2" fmla="*/ 984739 h 984739"/>
                <a:gd name="connsiteX3" fmla="*/ 0 w 470389"/>
                <a:gd name="connsiteY3" fmla="*/ 984739 h 984739"/>
                <a:gd name="connsiteX0" fmla="*/ 0 w 470389"/>
                <a:gd name="connsiteY0" fmla="*/ 989135 h 989135"/>
                <a:gd name="connsiteX1" fmla="*/ 437418 w 470389"/>
                <a:gd name="connsiteY1" fmla="*/ 0 h 989135"/>
                <a:gd name="connsiteX2" fmla="*/ 470389 w 470389"/>
                <a:gd name="connsiteY2" fmla="*/ 989135 h 989135"/>
                <a:gd name="connsiteX3" fmla="*/ 0 w 470389"/>
                <a:gd name="connsiteY3" fmla="*/ 989135 h 989135"/>
                <a:gd name="connsiteX0" fmla="*/ 0 w 681404"/>
                <a:gd name="connsiteY0" fmla="*/ 593481 h 989135"/>
                <a:gd name="connsiteX1" fmla="*/ 648433 w 681404"/>
                <a:gd name="connsiteY1" fmla="*/ 0 h 989135"/>
                <a:gd name="connsiteX2" fmla="*/ 681404 w 681404"/>
                <a:gd name="connsiteY2" fmla="*/ 989135 h 989135"/>
                <a:gd name="connsiteX3" fmla="*/ 0 w 681404"/>
                <a:gd name="connsiteY3" fmla="*/ 593481 h 989135"/>
                <a:gd name="connsiteX0" fmla="*/ 0 w 1121020"/>
                <a:gd name="connsiteY0" fmla="*/ 593481 h 2373923"/>
                <a:gd name="connsiteX1" fmla="*/ 648433 w 1121020"/>
                <a:gd name="connsiteY1" fmla="*/ 0 h 2373923"/>
                <a:gd name="connsiteX2" fmla="*/ 1121020 w 1121020"/>
                <a:gd name="connsiteY2" fmla="*/ 2373923 h 2373923"/>
                <a:gd name="connsiteX3" fmla="*/ 0 w 1121020"/>
                <a:gd name="connsiteY3" fmla="*/ 593481 h 2373923"/>
                <a:gd name="connsiteX0" fmla="*/ 0 w 1134209"/>
                <a:gd name="connsiteY0" fmla="*/ 593481 h 2395904"/>
                <a:gd name="connsiteX1" fmla="*/ 648433 w 1134209"/>
                <a:gd name="connsiteY1" fmla="*/ 0 h 2395904"/>
                <a:gd name="connsiteX2" fmla="*/ 1134209 w 1134209"/>
                <a:gd name="connsiteY2" fmla="*/ 2395904 h 2395904"/>
                <a:gd name="connsiteX3" fmla="*/ 0 w 1134209"/>
                <a:gd name="connsiteY3" fmla="*/ 593481 h 2395904"/>
                <a:gd name="connsiteX0" fmla="*/ 0 w 1116625"/>
                <a:gd name="connsiteY0" fmla="*/ 426428 h 2395904"/>
                <a:gd name="connsiteX1" fmla="*/ 630849 w 1116625"/>
                <a:gd name="connsiteY1" fmla="*/ 0 h 2395904"/>
                <a:gd name="connsiteX2" fmla="*/ 1116625 w 1116625"/>
                <a:gd name="connsiteY2" fmla="*/ 2395904 h 2395904"/>
                <a:gd name="connsiteX3" fmla="*/ 0 w 1116625"/>
                <a:gd name="connsiteY3" fmla="*/ 426428 h 2395904"/>
                <a:gd name="connsiteX0" fmla="*/ 0 w 1138605"/>
                <a:gd name="connsiteY0" fmla="*/ 602274 h 2395904"/>
                <a:gd name="connsiteX1" fmla="*/ 652829 w 1138605"/>
                <a:gd name="connsiteY1" fmla="*/ 0 h 2395904"/>
                <a:gd name="connsiteX2" fmla="*/ 1138605 w 1138605"/>
                <a:gd name="connsiteY2" fmla="*/ 2395904 h 2395904"/>
                <a:gd name="connsiteX3" fmla="*/ 0 w 1138605"/>
                <a:gd name="connsiteY3" fmla="*/ 602274 h 2395904"/>
                <a:gd name="connsiteX0" fmla="*/ 0 w 1370241"/>
                <a:gd name="connsiteY0" fmla="*/ 299042 h 2395904"/>
                <a:gd name="connsiteX1" fmla="*/ 884465 w 1370241"/>
                <a:gd name="connsiteY1" fmla="*/ 0 h 2395904"/>
                <a:gd name="connsiteX2" fmla="*/ 1370241 w 1370241"/>
                <a:gd name="connsiteY2" fmla="*/ 2395904 h 2395904"/>
                <a:gd name="connsiteX3" fmla="*/ 0 w 1370241"/>
                <a:gd name="connsiteY3" fmla="*/ 299042 h 2395904"/>
                <a:gd name="connsiteX0" fmla="*/ 0 w 884465"/>
                <a:gd name="connsiteY0" fmla="*/ 299042 h 947129"/>
                <a:gd name="connsiteX1" fmla="*/ 884465 w 884465"/>
                <a:gd name="connsiteY1" fmla="*/ 0 h 947129"/>
                <a:gd name="connsiteX2" fmla="*/ 662700 w 884465"/>
                <a:gd name="connsiteY2" fmla="*/ 947129 h 947129"/>
                <a:gd name="connsiteX3" fmla="*/ 0 w 884465"/>
                <a:gd name="connsiteY3" fmla="*/ 299042 h 947129"/>
                <a:gd name="connsiteX0" fmla="*/ 0 w 884465"/>
                <a:gd name="connsiteY0" fmla="*/ 299042 h 897320"/>
                <a:gd name="connsiteX1" fmla="*/ 884465 w 884465"/>
                <a:gd name="connsiteY1" fmla="*/ 0 h 897320"/>
                <a:gd name="connsiteX2" fmla="*/ 874391 w 884465"/>
                <a:gd name="connsiteY2" fmla="*/ 897320 h 897320"/>
                <a:gd name="connsiteX3" fmla="*/ 0 w 884465"/>
                <a:gd name="connsiteY3" fmla="*/ 299042 h 897320"/>
                <a:gd name="connsiteX0" fmla="*/ 0 w 884465"/>
                <a:gd name="connsiteY0" fmla="*/ 299042 h 1664187"/>
                <a:gd name="connsiteX1" fmla="*/ 884465 w 884465"/>
                <a:gd name="connsiteY1" fmla="*/ 0 h 1664187"/>
                <a:gd name="connsiteX2" fmla="*/ 874391 w 884465"/>
                <a:gd name="connsiteY2" fmla="*/ 897320 h 1664187"/>
                <a:gd name="connsiteX3" fmla="*/ 508588 w 884465"/>
                <a:gd name="connsiteY3" fmla="*/ 1658168 h 1664187"/>
                <a:gd name="connsiteX4" fmla="*/ 0 w 884465"/>
                <a:gd name="connsiteY4" fmla="*/ 299042 h 1664187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529493"/>
                <a:gd name="connsiteX1" fmla="*/ 884465 w 884465"/>
                <a:gd name="connsiteY1" fmla="*/ 0 h 1529493"/>
                <a:gd name="connsiteX2" fmla="*/ 874391 w 884465"/>
                <a:gd name="connsiteY2" fmla="*/ 897320 h 1529493"/>
                <a:gd name="connsiteX3" fmla="*/ 479532 w 884465"/>
                <a:gd name="connsiteY3" fmla="*/ 1529493 h 1529493"/>
                <a:gd name="connsiteX4" fmla="*/ 0 w 884465"/>
                <a:gd name="connsiteY4" fmla="*/ 299042 h 1529493"/>
                <a:gd name="connsiteX0" fmla="*/ 0 w 884465"/>
                <a:gd name="connsiteY0" fmla="*/ 299042 h 1683073"/>
                <a:gd name="connsiteX1" fmla="*/ 884465 w 884465"/>
                <a:gd name="connsiteY1" fmla="*/ 0 h 1683073"/>
                <a:gd name="connsiteX2" fmla="*/ 874391 w 884465"/>
                <a:gd name="connsiteY2" fmla="*/ 897320 h 1683073"/>
                <a:gd name="connsiteX3" fmla="*/ 516890 w 884465"/>
                <a:gd name="connsiteY3" fmla="*/ 1683073 h 1683073"/>
                <a:gd name="connsiteX4" fmla="*/ 0 w 884465"/>
                <a:gd name="connsiteY4" fmla="*/ 299042 h 1683073"/>
                <a:gd name="connsiteX0" fmla="*/ 0 w 901232"/>
                <a:gd name="connsiteY0" fmla="*/ 299042 h 1683073"/>
                <a:gd name="connsiteX1" fmla="*/ 884465 w 901232"/>
                <a:gd name="connsiteY1" fmla="*/ 0 h 1683073"/>
                <a:gd name="connsiteX2" fmla="*/ 900899 w 901232"/>
                <a:gd name="connsiteY2" fmla="*/ 870813 h 1683073"/>
                <a:gd name="connsiteX3" fmla="*/ 516890 w 901232"/>
                <a:gd name="connsiteY3" fmla="*/ 1683073 h 1683073"/>
                <a:gd name="connsiteX4" fmla="*/ 0 w 901232"/>
                <a:gd name="connsiteY4" fmla="*/ 299042 h 1683073"/>
                <a:gd name="connsiteX0" fmla="*/ 0 w 901507"/>
                <a:gd name="connsiteY0" fmla="*/ 299042 h 1683073"/>
                <a:gd name="connsiteX1" fmla="*/ 895825 w 901507"/>
                <a:gd name="connsiteY1" fmla="*/ 0 h 1683073"/>
                <a:gd name="connsiteX2" fmla="*/ 900899 w 901507"/>
                <a:gd name="connsiteY2" fmla="*/ 870813 h 1683073"/>
                <a:gd name="connsiteX3" fmla="*/ 516890 w 901507"/>
                <a:gd name="connsiteY3" fmla="*/ 1683073 h 1683073"/>
                <a:gd name="connsiteX4" fmla="*/ 0 w 901507"/>
                <a:gd name="connsiteY4" fmla="*/ 299042 h 168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507" h="1683073">
                  <a:moveTo>
                    <a:pt x="0" y="299042"/>
                  </a:moveTo>
                  <a:lnTo>
                    <a:pt x="895825" y="0"/>
                  </a:lnTo>
                  <a:cubicBezTo>
                    <a:pt x="892467" y="299107"/>
                    <a:pt x="904257" y="571706"/>
                    <a:pt x="900899" y="870813"/>
                  </a:cubicBezTo>
                  <a:cubicBezTo>
                    <a:pt x="895187" y="876765"/>
                    <a:pt x="696936" y="1282795"/>
                    <a:pt x="516890" y="1683073"/>
                  </a:cubicBezTo>
                  <a:lnTo>
                    <a:pt x="0" y="2990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62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" name="Isosceles Triangle 9"/>
            <p:cNvSpPr/>
            <p:nvPr/>
          </p:nvSpPr>
          <p:spPr>
            <a:xfrm>
              <a:off x="7543800" y="1"/>
              <a:ext cx="1618702" cy="1195754"/>
            </a:xfrm>
            <a:custGeom>
              <a:avLst/>
              <a:gdLst>
                <a:gd name="connsiteX0" fmla="*/ 0 w 1534258"/>
                <a:gd name="connsiteY0" fmla="*/ 1494692 h 1494692"/>
                <a:gd name="connsiteX1" fmla="*/ 767129 w 1534258"/>
                <a:gd name="connsiteY1" fmla="*/ 0 h 1494692"/>
                <a:gd name="connsiteX2" fmla="*/ 1534258 w 1534258"/>
                <a:gd name="connsiteY2" fmla="*/ 1494692 h 1494692"/>
                <a:gd name="connsiteX3" fmla="*/ 0 w 1534258"/>
                <a:gd name="connsiteY3" fmla="*/ 1494692 h 1494692"/>
                <a:gd name="connsiteX0" fmla="*/ 0 w 1558436"/>
                <a:gd name="connsiteY0" fmla="*/ 1507881 h 1507881"/>
                <a:gd name="connsiteX1" fmla="*/ 1558436 w 1558436"/>
                <a:gd name="connsiteY1" fmla="*/ 0 h 1507881"/>
                <a:gd name="connsiteX2" fmla="*/ 1534258 w 1558436"/>
                <a:gd name="connsiteY2" fmla="*/ 1507881 h 1507881"/>
                <a:gd name="connsiteX3" fmla="*/ 0 w 1558436"/>
                <a:gd name="connsiteY3" fmla="*/ 1507881 h 1507881"/>
                <a:gd name="connsiteX0" fmla="*/ 0 w 2705832"/>
                <a:gd name="connsiteY0" fmla="*/ 751742 h 1507881"/>
                <a:gd name="connsiteX1" fmla="*/ 2705832 w 2705832"/>
                <a:gd name="connsiteY1" fmla="*/ 0 h 1507881"/>
                <a:gd name="connsiteX2" fmla="*/ 2681654 w 2705832"/>
                <a:gd name="connsiteY2" fmla="*/ 1507881 h 1507881"/>
                <a:gd name="connsiteX3" fmla="*/ 0 w 2705832"/>
                <a:gd name="connsiteY3" fmla="*/ 751742 h 1507881"/>
                <a:gd name="connsiteX0" fmla="*/ 0 w 2705832"/>
                <a:gd name="connsiteY0" fmla="*/ 751742 h 1600201"/>
                <a:gd name="connsiteX1" fmla="*/ 2705832 w 2705832"/>
                <a:gd name="connsiteY1" fmla="*/ 0 h 1600201"/>
                <a:gd name="connsiteX2" fmla="*/ 936381 w 2705832"/>
                <a:gd name="connsiteY2" fmla="*/ 1600201 h 1600201"/>
                <a:gd name="connsiteX3" fmla="*/ 0 w 2705832"/>
                <a:gd name="connsiteY3" fmla="*/ 751742 h 1600201"/>
                <a:gd name="connsiteX0" fmla="*/ 0 w 2705832"/>
                <a:gd name="connsiteY0" fmla="*/ 751742 h 1481504"/>
                <a:gd name="connsiteX1" fmla="*/ 2705832 w 2705832"/>
                <a:gd name="connsiteY1" fmla="*/ 0 h 1481504"/>
                <a:gd name="connsiteX2" fmla="*/ 844062 w 2705832"/>
                <a:gd name="connsiteY2" fmla="*/ 1481504 h 1481504"/>
                <a:gd name="connsiteX3" fmla="*/ 0 w 2705832"/>
                <a:gd name="connsiteY3" fmla="*/ 751742 h 1481504"/>
                <a:gd name="connsiteX0" fmla="*/ 0 w 2705832"/>
                <a:gd name="connsiteY0" fmla="*/ 751742 h 1604597"/>
                <a:gd name="connsiteX1" fmla="*/ 2705832 w 2705832"/>
                <a:gd name="connsiteY1" fmla="*/ 0 h 1604597"/>
                <a:gd name="connsiteX2" fmla="*/ 949569 w 2705832"/>
                <a:gd name="connsiteY2" fmla="*/ 1604597 h 1604597"/>
                <a:gd name="connsiteX3" fmla="*/ 0 w 2705832"/>
                <a:gd name="connsiteY3" fmla="*/ 751742 h 1604597"/>
                <a:gd name="connsiteX0" fmla="*/ 0 w 2626701"/>
                <a:gd name="connsiteY0" fmla="*/ 813289 h 1666144"/>
                <a:gd name="connsiteX1" fmla="*/ 2626701 w 2626701"/>
                <a:gd name="connsiteY1" fmla="*/ 0 h 1666144"/>
                <a:gd name="connsiteX2" fmla="*/ 949569 w 2626701"/>
                <a:gd name="connsiteY2" fmla="*/ 1666144 h 1666144"/>
                <a:gd name="connsiteX3" fmla="*/ 0 w 2626701"/>
                <a:gd name="connsiteY3" fmla="*/ 813289 h 1666144"/>
                <a:gd name="connsiteX0" fmla="*/ 0 w 2688247"/>
                <a:gd name="connsiteY0" fmla="*/ 734158 h 1587013"/>
                <a:gd name="connsiteX1" fmla="*/ 2688247 w 2688247"/>
                <a:gd name="connsiteY1" fmla="*/ 0 h 1587013"/>
                <a:gd name="connsiteX2" fmla="*/ 949569 w 2688247"/>
                <a:gd name="connsiteY2" fmla="*/ 1587013 h 1587013"/>
                <a:gd name="connsiteX3" fmla="*/ 0 w 2688247"/>
                <a:gd name="connsiteY3" fmla="*/ 734158 h 1587013"/>
                <a:gd name="connsiteX0" fmla="*/ 0 w 2695217"/>
                <a:gd name="connsiteY0" fmla="*/ 734158 h 812381"/>
                <a:gd name="connsiteX1" fmla="*/ 2688247 w 2695217"/>
                <a:gd name="connsiteY1" fmla="*/ 0 h 812381"/>
                <a:gd name="connsiteX2" fmla="*/ 2695217 w 2695217"/>
                <a:gd name="connsiteY2" fmla="*/ 812381 h 812381"/>
                <a:gd name="connsiteX3" fmla="*/ 0 w 2695217"/>
                <a:gd name="connsiteY3" fmla="*/ 734158 h 812381"/>
                <a:gd name="connsiteX0" fmla="*/ 0 w 813190"/>
                <a:gd name="connsiteY0" fmla="*/ 0 h 814669"/>
                <a:gd name="connsiteX1" fmla="*/ 806220 w 813190"/>
                <a:gd name="connsiteY1" fmla="*/ 2288 h 814669"/>
                <a:gd name="connsiteX2" fmla="*/ 813190 w 813190"/>
                <a:gd name="connsiteY2" fmla="*/ 814669 h 814669"/>
                <a:gd name="connsiteX3" fmla="*/ 0 w 813190"/>
                <a:gd name="connsiteY3" fmla="*/ 0 h 814669"/>
                <a:gd name="connsiteX0" fmla="*/ 1186049 w 1999239"/>
                <a:gd name="connsiteY0" fmla="*/ 0 h 1499280"/>
                <a:gd name="connsiteX1" fmla="*/ 1992269 w 1999239"/>
                <a:gd name="connsiteY1" fmla="*/ 2288 h 1499280"/>
                <a:gd name="connsiteX2" fmla="*/ 1999239 w 1999239"/>
                <a:gd name="connsiteY2" fmla="*/ 814669 h 1499280"/>
                <a:gd name="connsiteX3" fmla="*/ 0 w 1999239"/>
                <a:gd name="connsiteY3" fmla="*/ 1486089 h 1499280"/>
                <a:gd name="connsiteX4" fmla="*/ 1186049 w 1999239"/>
                <a:gd name="connsiteY4" fmla="*/ 0 h 1499280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817704 w 1999239"/>
                <a:gd name="connsiteY1" fmla="*/ 29564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14281"/>
                <a:gd name="connsiteY0" fmla="*/ 0 h 1486089"/>
                <a:gd name="connsiteX1" fmla="*/ 2014089 w 2014281"/>
                <a:gd name="connsiteY1" fmla="*/ 7743 h 1486089"/>
                <a:gd name="connsiteX2" fmla="*/ 1999239 w 2014281"/>
                <a:gd name="connsiteY2" fmla="*/ 814669 h 1486089"/>
                <a:gd name="connsiteX3" fmla="*/ 0 w 2014281"/>
                <a:gd name="connsiteY3" fmla="*/ 1486089 h 1486089"/>
                <a:gd name="connsiteX4" fmla="*/ 1186049 w 2014281"/>
                <a:gd name="connsiteY4" fmla="*/ 0 h 1486089"/>
                <a:gd name="connsiteX0" fmla="*/ 1186049 w 2014089"/>
                <a:gd name="connsiteY0" fmla="*/ 0 h 1486089"/>
                <a:gd name="connsiteX1" fmla="*/ 2014089 w 2014089"/>
                <a:gd name="connsiteY1" fmla="*/ 7743 h 1486089"/>
                <a:gd name="connsiteX2" fmla="*/ 1999239 w 2014089"/>
                <a:gd name="connsiteY2" fmla="*/ 814669 h 1486089"/>
                <a:gd name="connsiteX3" fmla="*/ 0 w 2014089"/>
                <a:gd name="connsiteY3" fmla="*/ 1486089 h 1486089"/>
                <a:gd name="connsiteX4" fmla="*/ 1186049 w 2014089"/>
                <a:gd name="connsiteY4" fmla="*/ 0 h 1486089"/>
                <a:gd name="connsiteX0" fmla="*/ 1186049 w 1999239"/>
                <a:gd name="connsiteY0" fmla="*/ 0 h 1486089"/>
                <a:gd name="connsiteX1" fmla="*/ 1795883 w 1999239"/>
                <a:gd name="connsiteY1" fmla="*/ 198673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99239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890136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91504 w 2014089"/>
                <a:gd name="connsiteY0" fmla="*/ 0 h 1382441"/>
                <a:gd name="connsiteX1" fmla="*/ 2014089 w 2014089"/>
                <a:gd name="connsiteY1" fmla="*/ 2288 h 1382441"/>
                <a:gd name="connsiteX2" fmla="*/ 1993784 w 2014089"/>
                <a:gd name="connsiteY2" fmla="*/ 831034 h 1382441"/>
                <a:gd name="connsiteX3" fmla="*/ 0 w 2014089"/>
                <a:gd name="connsiteY3" fmla="*/ 1382441 h 1382441"/>
                <a:gd name="connsiteX4" fmla="*/ 1191504 w 2014089"/>
                <a:gd name="connsiteY4" fmla="*/ 0 h 1382441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66142 w 2008634"/>
                <a:gd name="connsiteY0" fmla="*/ 12672 h 1483831"/>
                <a:gd name="connsiteX1" fmla="*/ 2008634 w 2008634"/>
                <a:gd name="connsiteY1" fmla="*/ 30 h 1483831"/>
                <a:gd name="connsiteX2" fmla="*/ 1988329 w 2008634"/>
                <a:gd name="connsiteY2" fmla="*/ 828776 h 1483831"/>
                <a:gd name="connsiteX3" fmla="*/ 0 w 2008634"/>
                <a:gd name="connsiteY3" fmla="*/ 1483831 h 1483831"/>
                <a:gd name="connsiteX4" fmla="*/ 1166142 w 2008634"/>
                <a:gd name="connsiteY4" fmla="*/ 12672 h 1483831"/>
                <a:gd name="connsiteX0" fmla="*/ 1172052 w 2008634"/>
                <a:gd name="connsiteY0" fmla="*/ 3777 h 1483801"/>
                <a:gd name="connsiteX1" fmla="*/ 2008634 w 2008634"/>
                <a:gd name="connsiteY1" fmla="*/ 0 h 1483801"/>
                <a:gd name="connsiteX2" fmla="*/ 1988329 w 2008634"/>
                <a:gd name="connsiteY2" fmla="*/ 828746 h 1483801"/>
                <a:gd name="connsiteX3" fmla="*/ 0 w 2008634"/>
                <a:gd name="connsiteY3" fmla="*/ 1483801 h 1483801"/>
                <a:gd name="connsiteX4" fmla="*/ 1172052 w 2008634"/>
                <a:gd name="connsiteY4" fmla="*/ 3777 h 148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634" h="1483801">
                  <a:moveTo>
                    <a:pt x="1172052" y="3777"/>
                  </a:moveTo>
                  <a:lnTo>
                    <a:pt x="2008634" y="0"/>
                  </a:lnTo>
                  <a:cubicBezTo>
                    <a:pt x="2005502" y="128960"/>
                    <a:pt x="2007826" y="574318"/>
                    <a:pt x="1988329" y="828746"/>
                  </a:cubicBezTo>
                  <a:cubicBezTo>
                    <a:pt x="1807424" y="879806"/>
                    <a:pt x="355467" y="1367279"/>
                    <a:pt x="0" y="1483801"/>
                  </a:cubicBezTo>
                  <a:lnTo>
                    <a:pt x="1172052" y="3777"/>
                  </a:lnTo>
                  <a:close/>
                </a:path>
              </a:pathLst>
            </a:custGeom>
            <a:gradFill>
              <a:gsLst>
                <a:gs pos="0">
                  <a:srgbClr val="7D8793"/>
                </a:gs>
                <a:gs pos="100000">
                  <a:srgbClr val="5C6673"/>
                </a:gs>
              </a:gsLst>
              <a:lin ang="81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4250" y="1691752"/>
            <a:ext cx="1695500" cy="16955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20" name="Picture 19" title="White COWI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6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B">
    <p:bg>
      <p:bgPr>
        <a:solidFill>
          <a:srgbClr val="F04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6197662" y="1974"/>
            <a:ext cx="2946338" cy="2436590"/>
            <a:chOff x="6216164" y="12"/>
            <a:chExt cx="2946338" cy="2436590"/>
          </a:xfrm>
        </p:grpSpPr>
        <p:sp>
          <p:nvSpPr>
            <p:cNvPr id="12" name="Isosceles Triangle 11"/>
            <p:cNvSpPr/>
            <p:nvPr userDrawn="1"/>
          </p:nvSpPr>
          <p:spPr>
            <a:xfrm>
              <a:off x="6216164" y="12"/>
              <a:ext cx="1742414" cy="928845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977" h="859312">
                  <a:moveTo>
                    <a:pt x="994458" y="3982"/>
                  </a:moveTo>
                  <a:lnTo>
                    <a:pt x="1611977" y="0"/>
                  </a:lnTo>
                  <a:lnTo>
                    <a:pt x="1429109" y="859312"/>
                  </a:lnTo>
                  <a:lnTo>
                    <a:pt x="0" y="540907"/>
                  </a:lnTo>
                  <a:lnTo>
                    <a:pt x="994458" y="39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1"/>
            <p:cNvSpPr/>
            <p:nvPr userDrawn="1"/>
          </p:nvSpPr>
          <p:spPr>
            <a:xfrm>
              <a:off x="7759112" y="1881"/>
              <a:ext cx="744486" cy="936462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1108335 w 1611977"/>
                <a:gd name="connsiteY0" fmla="*/ 138195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1108335 w 1611977"/>
                <a:gd name="connsiteY4" fmla="*/ 138195 h 859312"/>
                <a:gd name="connsiteX0" fmla="*/ 1112403 w 1611977"/>
                <a:gd name="connsiteY0" fmla="*/ 0 h 859397"/>
                <a:gd name="connsiteX1" fmla="*/ 1611977 w 1611977"/>
                <a:gd name="connsiteY1" fmla="*/ 85 h 859397"/>
                <a:gd name="connsiteX2" fmla="*/ 1429109 w 1611977"/>
                <a:gd name="connsiteY2" fmla="*/ 859397 h 859397"/>
                <a:gd name="connsiteX3" fmla="*/ 0 w 1611977"/>
                <a:gd name="connsiteY3" fmla="*/ 540992 h 859397"/>
                <a:gd name="connsiteX4" fmla="*/ 1112403 w 1611977"/>
                <a:gd name="connsiteY4" fmla="*/ 0 h 859397"/>
                <a:gd name="connsiteX0" fmla="*/ 185114 w 684688"/>
                <a:gd name="connsiteY0" fmla="*/ 0 h 859397"/>
                <a:gd name="connsiteX1" fmla="*/ 684688 w 684688"/>
                <a:gd name="connsiteY1" fmla="*/ 85 h 859397"/>
                <a:gd name="connsiteX2" fmla="*/ 501820 w 684688"/>
                <a:gd name="connsiteY2" fmla="*/ 859397 h 859397"/>
                <a:gd name="connsiteX3" fmla="*/ 0 w 684688"/>
                <a:gd name="connsiteY3" fmla="*/ 850089 h 859397"/>
                <a:gd name="connsiteX4" fmla="*/ 185114 w 684688"/>
                <a:gd name="connsiteY4" fmla="*/ 0 h 859397"/>
                <a:gd name="connsiteX0" fmla="*/ 185114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85114 w 684688"/>
                <a:gd name="connsiteY3" fmla="*/ 0 h 850089"/>
                <a:gd name="connsiteX0" fmla="*/ 172912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72912 w 684688"/>
                <a:gd name="connsiteY3" fmla="*/ 0 h 850089"/>
                <a:gd name="connsiteX0" fmla="*/ 136308 w 648084"/>
                <a:gd name="connsiteY0" fmla="*/ 0 h 870425"/>
                <a:gd name="connsiteX1" fmla="*/ 648084 w 648084"/>
                <a:gd name="connsiteY1" fmla="*/ 85 h 870425"/>
                <a:gd name="connsiteX2" fmla="*/ 0 w 648084"/>
                <a:gd name="connsiteY2" fmla="*/ 870425 h 870425"/>
                <a:gd name="connsiteX3" fmla="*/ 136308 w 648084"/>
                <a:gd name="connsiteY3" fmla="*/ 0 h 870425"/>
                <a:gd name="connsiteX0" fmla="*/ 176978 w 688754"/>
                <a:gd name="connsiteY0" fmla="*/ 0 h 866358"/>
                <a:gd name="connsiteX1" fmla="*/ 688754 w 688754"/>
                <a:gd name="connsiteY1" fmla="*/ 85 h 866358"/>
                <a:gd name="connsiteX2" fmla="*/ 0 w 688754"/>
                <a:gd name="connsiteY2" fmla="*/ 866358 h 866358"/>
                <a:gd name="connsiteX3" fmla="*/ 176978 w 688754"/>
                <a:gd name="connsiteY3" fmla="*/ 0 h 86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754" h="866358">
                  <a:moveTo>
                    <a:pt x="176978" y="0"/>
                  </a:moveTo>
                  <a:lnTo>
                    <a:pt x="688754" y="85"/>
                  </a:lnTo>
                  <a:lnTo>
                    <a:pt x="0" y="866358"/>
                  </a:lnTo>
                  <a:lnTo>
                    <a:pt x="17697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1"/>
            <p:cNvSpPr/>
            <p:nvPr userDrawn="1"/>
          </p:nvSpPr>
          <p:spPr>
            <a:xfrm>
              <a:off x="8212744" y="647381"/>
              <a:ext cx="944354" cy="178922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  <a:gd name="connsiteX0" fmla="*/ 880581 w 1652648"/>
                <a:gd name="connsiteY0" fmla="*/ 223603 h 1325850"/>
                <a:gd name="connsiteX1" fmla="*/ 1652648 w 1652648"/>
                <a:gd name="connsiteY1" fmla="*/ 0 h 1325850"/>
                <a:gd name="connsiteX2" fmla="*/ 1481981 w 1652648"/>
                <a:gd name="connsiteY2" fmla="*/ 830843 h 1325850"/>
                <a:gd name="connsiteX3" fmla="*/ 0 w 1652648"/>
                <a:gd name="connsiteY3" fmla="*/ 1325850 h 1325850"/>
                <a:gd name="connsiteX4" fmla="*/ 880581 w 1652648"/>
                <a:gd name="connsiteY4" fmla="*/ 223603 h 1325850"/>
                <a:gd name="connsiteX0" fmla="*/ 880581 w 1502167"/>
                <a:gd name="connsiteY0" fmla="*/ 284609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880581 w 1502167"/>
                <a:gd name="connsiteY4" fmla="*/ 284609 h 1386856"/>
                <a:gd name="connsiteX0" fmla="*/ 632491 w 1502167"/>
                <a:gd name="connsiteY0" fmla="*/ 300877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632491 w 1502167"/>
                <a:gd name="connsiteY4" fmla="*/ 300877 h 1386856"/>
                <a:gd name="connsiteX0" fmla="*/ 0 w 869676"/>
                <a:gd name="connsiteY0" fmla="*/ 300877 h 1655282"/>
                <a:gd name="connsiteX1" fmla="*/ 869676 w 869676"/>
                <a:gd name="connsiteY1" fmla="*/ 0 h 1655282"/>
                <a:gd name="connsiteX2" fmla="*/ 849490 w 869676"/>
                <a:gd name="connsiteY2" fmla="*/ 891849 h 1655282"/>
                <a:gd name="connsiteX3" fmla="*/ 506286 w 869676"/>
                <a:gd name="connsiteY3" fmla="*/ 1655282 h 1655282"/>
                <a:gd name="connsiteX4" fmla="*/ 0 w 869676"/>
                <a:gd name="connsiteY4" fmla="*/ 300877 h 1655282"/>
                <a:gd name="connsiteX0" fmla="*/ 0 w 873660"/>
                <a:gd name="connsiteY0" fmla="*/ 300877 h 1655282"/>
                <a:gd name="connsiteX1" fmla="*/ 869676 w 873660"/>
                <a:gd name="connsiteY1" fmla="*/ 0 h 1655282"/>
                <a:gd name="connsiteX2" fmla="*/ 873660 w 873660"/>
                <a:gd name="connsiteY2" fmla="*/ 867679 h 1655282"/>
                <a:gd name="connsiteX3" fmla="*/ 506286 w 873660"/>
                <a:gd name="connsiteY3" fmla="*/ 1655282 h 1655282"/>
                <a:gd name="connsiteX4" fmla="*/ 0 w 873660"/>
                <a:gd name="connsiteY4" fmla="*/ 300877 h 165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3660" h="1655282">
                  <a:moveTo>
                    <a:pt x="0" y="300877"/>
                  </a:moveTo>
                  <a:lnTo>
                    <a:pt x="869676" y="0"/>
                  </a:lnTo>
                  <a:lnTo>
                    <a:pt x="873660" y="867679"/>
                  </a:lnTo>
                  <a:lnTo>
                    <a:pt x="506286" y="1655282"/>
                  </a:lnTo>
                  <a:lnTo>
                    <a:pt x="0" y="30087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1"/>
            <p:cNvSpPr/>
            <p:nvPr userDrawn="1"/>
          </p:nvSpPr>
          <p:spPr>
            <a:xfrm>
              <a:off x="7543180" y="1973"/>
              <a:ext cx="1619322" cy="119574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100" h="1106229">
                  <a:moveTo>
                    <a:pt x="880581" y="3982"/>
                  </a:moveTo>
                  <a:lnTo>
                    <a:pt x="1498100" y="0"/>
                  </a:lnTo>
                  <a:lnTo>
                    <a:pt x="1481981" y="611222"/>
                  </a:lnTo>
                  <a:lnTo>
                    <a:pt x="0" y="1106229"/>
                  </a:lnTo>
                  <a:lnTo>
                    <a:pt x="880581" y="39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81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4250" y="1691752"/>
            <a:ext cx="1695500" cy="169550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21" name="Picture 20" title="White COWI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C">
    <p:bg>
      <p:bgPr>
        <a:solidFill>
          <a:srgbClr val="8077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6205390" y="1"/>
            <a:ext cx="2938610" cy="2454026"/>
            <a:chOff x="6205390" y="8368"/>
            <a:chExt cx="2938610" cy="2454026"/>
          </a:xfrm>
        </p:grpSpPr>
        <p:sp>
          <p:nvSpPr>
            <p:cNvPr id="12" name="Isosceles Triangle 9"/>
            <p:cNvSpPr/>
            <p:nvPr userDrawn="1"/>
          </p:nvSpPr>
          <p:spPr>
            <a:xfrm>
              <a:off x="6205390" y="8644"/>
              <a:ext cx="1738875" cy="927638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1001599"/>
                <a:gd name="connsiteY0" fmla="*/ 0 h 1167234"/>
                <a:gd name="connsiteX1" fmla="*/ 601272 w 1001599"/>
                <a:gd name="connsiteY1" fmla="*/ 2253 h 1167234"/>
                <a:gd name="connsiteX2" fmla="*/ 1001599 w 1001599"/>
                <a:gd name="connsiteY2" fmla="*/ 1167234 h 1167234"/>
                <a:gd name="connsiteX3" fmla="*/ 0 w 1001599"/>
                <a:gd name="connsiteY3" fmla="*/ 0 h 1167234"/>
                <a:gd name="connsiteX0" fmla="*/ 0 w 601272"/>
                <a:gd name="connsiteY0" fmla="*/ 0 h 840098"/>
                <a:gd name="connsiteX1" fmla="*/ 601272 w 601272"/>
                <a:gd name="connsiteY1" fmla="*/ 2253 h 840098"/>
                <a:gd name="connsiteX2" fmla="*/ 428103 w 601272"/>
                <a:gd name="connsiteY2" fmla="*/ 840098 h 840098"/>
                <a:gd name="connsiteX3" fmla="*/ 0 w 601272"/>
                <a:gd name="connsiteY3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731052"/>
                <a:gd name="connsiteX1" fmla="*/ 1597488 w 1597488"/>
                <a:gd name="connsiteY1" fmla="*/ 2253 h 731052"/>
                <a:gd name="connsiteX2" fmla="*/ 1339507 w 1597488"/>
                <a:gd name="connsiteY2" fmla="*/ 731052 h 731052"/>
                <a:gd name="connsiteX3" fmla="*/ 0 w 1597488"/>
                <a:gd name="connsiteY3" fmla="*/ 539401 h 731052"/>
                <a:gd name="connsiteX4" fmla="*/ 996216 w 1597488"/>
                <a:gd name="connsiteY4" fmla="*/ 0 h 731052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88" h="852213">
                  <a:moveTo>
                    <a:pt x="996216" y="0"/>
                  </a:moveTo>
                  <a:lnTo>
                    <a:pt x="1597488" y="2253"/>
                  </a:lnTo>
                  <a:lnTo>
                    <a:pt x="1412204" y="852213"/>
                  </a:lnTo>
                  <a:lnTo>
                    <a:pt x="0" y="539401"/>
                  </a:lnTo>
                  <a:lnTo>
                    <a:pt x="996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9"/>
            <p:cNvSpPr/>
            <p:nvPr userDrawn="1"/>
          </p:nvSpPr>
          <p:spPr>
            <a:xfrm>
              <a:off x="7736773" y="12728"/>
              <a:ext cx="733618" cy="94716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884477"/>
                <a:gd name="connsiteY0" fmla="*/ 1786 h 1164981"/>
                <a:gd name="connsiteX1" fmla="*/ 484150 w 884477"/>
                <a:gd name="connsiteY1" fmla="*/ 0 h 1164981"/>
                <a:gd name="connsiteX2" fmla="*/ 884477 w 884477"/>
                <a:gd name="connsiteY2" fmla="*/ 1164981 h 1164981"/>
                <a:gd name="connsiteX3" fmla="*/ 0 w 884477"/>
                <a:gd name="connsiteY3" fmla="*/ 1786 h 1164981"/>
                <a:gd name="connsiteX0" fmla="*/ 177702 w 661852"/>
                <a:gd name="connsiteY0" fmla="*/ 1786 h 849962"/>
                <a:gd name="connsiteX1" fmla="*/ 661852 w 661852"/>
                <a:gd name="connsiteY1" fmla="*/ 0 h 849962"/>
                <a:gd name="connsiteX2" fmla="*/ 0 w 661852"/>
                <a:gd name="connsiteY2" fmla="*/ 849962 h 849962"/>
                <a:gd name="connsiteX3" fmla="*/ 177702 w 661852"/>
                <a:gd name="connsiteY3" fmla="*/ 1786 h 849962"/>
                <a:gd name="connsiteX0" fmla="*/ 109044 w 593194"/>
                <a:gd name="connsiteY0" fmla="*/ 1786 h 805536"/>
                <a:gd name="connsiteX1" fmla="*/ 593194 w 593194"/>
                <a:gd name="connsiteY1" fmla="*/ 0 h 805536"/>
                <a:gd name="connsiteX2" fmla="*/ 0 w 593194"/>
                <a:gd name="connsiteY2" fmla="*/ 805536 h 805536"/>
                <a:gd name="connsiteX3" fmla="*/ 109044 w 593194"/>
                <a:gd name="connsiteY3" fmla="*/ 1786 h 805536"/>
                <a:gd name="connsiteX0" fmla="*/ 189818 w 673968"/>
                <a:gd name="connsiteY0" fmla="*/ 1786 h 870156"/>
                <a:gd name="connsiteX1" fmla="*/ 673968 w 673968"/>
                <a:gd name="connsiteY1" fmla="*/ 0 h 870156"/>
                <a:gd name="connsiteX2" fmla="*/ 0 w 673968"/>
                <a:gd name="connsiteY2" fmla="*/ 870156 h 870156"/>
                <a:gd name="connsiteX3" fmla="*/ 189818 w 673968"/>
                <a:gd name="connsiteY3" fmla="*/ 1786 h 87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68" h="870156">
                  <a:moveTo>
                    <a:pt x="189818" y="1786"/>
                  </a:moveTo>
                  <a:lnTo>
                    <a:pt x="673968" y="0"/>
                  </a:lnTo>
                  <a:lnTo>
                    <a:pt x="0" y="870156"/>
                  </a:lnTo>
                  <a:lnTo>
                    <a:pt x="189818" y="178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9"/>
            <p:cNvSpPr/>
            <p:nvPr userDrawn="1"/>
          </p:nvSpPr>
          <p:spPr>
            <a:xfrm>
              <a:off x="8184816" y="677154"/>
              <a:ext cx="942153" cy="1785240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  <a:gd name="connsiteX0" fmla="*/ 901179 w 1523819"/>
                <a:gd name="connsiteY0" fmla="*/ 252837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901179 w 1523819"/>
                <a:gd name="connsiteY4" fmla="*/ 252837 h 1398367"/>
                <a:gd name="connsiteX0" fmla="*/ 624101 w 1523819"/>
                <a:gd name="connsiteY0" fmla="*/ 294818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624101 w 1523819"/>
                <a:gd name="connsiteY4" fmla="*/ 294818 h 1398367"/>
                <a:gd name="connsiteX0" fmla="*/ 0 w 899718"/>
                <a:gd name="connsiteY0" fmla="*/ 294818 h 1704832"/>
                <a:gd name="connsiteX1" fmla="*/ 899189 w 899718"/>
                <a:gd name="connsiteY1" fmla="*/ 0 h 1704832"/>
                <a:gd name="connsiteX2" fmla="*/ 898313 w 899718"/>
                <a:gd name="connsiteY2" fmla="*/ 897760 h 1704832"/>
                <a:gd name="connsiteX3" fmla="*/ 530389 w 899718"/>
                <a:gd name="connsiteY3" fmla="*/ 1704832 h 1704832"/>
                <a:gd name="connsiteX4" fmla="*/ 0 w 899718"/>
                <a:gd name="connsiteY4" fmla="*/ 294818 h 170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718" h="1704832">
                  <a:moveTo>
                    <a:pt x="0" y="294818"/>
                  </a:moveTo>
                  <a:lnTo>
                    <a:pt x="899189" y="0"/>
                  </a:lnTo>
                  <a:cubicBezTo>
                    <a:pt x="894699" y="208294"/>
                    <a:pt x="902803" y="819609"/>
                    <a:pt x="898313" y="897760"/>
                  </a:cubicBezTo>
                  <a:lnTo>
                    <a:pt x="530389" y="1704832"/>
                  </a:lnTo>
                  <a:lnTo>
                    <a:pt x="0" y="2948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/>
            </a:p>
          </p:txBody>
        </p:sp>
        <p:sp>
          <p:nvSpPr>
            <p:cNvPr id="14" name="Isosceles Triangle 9"/>
            <p:cNvSpPr/>
            <p:nvPr userDrawn="1"/>
          </p:nvSpPr>
          <p:spPr>
            <a:xfrm>
              <a:off x="7531279" y="8368"/>
              <a:ext cx="1612721" cy="119955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083" h="1145530">
                  <a:moveTo>
                    <a:pt x="901179" y="0"/>
                  </a:moveTo>
                  <a:lnTo>
                    <a:pt x="1540083" y="3250"/>
                  </a:lnTo>
                  <a:cubicBezTo>
                    <a:pt x="1535593" y="211544"/>
                    <a:pt x="1526904" y="566772"/>
                    <a:pt x="1522414" y="644923"/>
                  </a:cubicBezTo>
                  <a:lnTo>
                    <a:pt x="0" y="1145530"/>
                  </a:lnTo>
                  <a:lnTo>
                    <a:pt x="90117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/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4250" y="1691752"/>
            <a:ext cx="1695500" cy="16955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21" name="Picture 20" title="White COWI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3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 A">
    <p:bg>
      <p:bgPr>
        <a:solidFill>
          <a:srgbClr val="7D8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>
          <a:xfrm>
            <a:off x="6206453" y="-2691"/>
            <a:ext cx="2941493" cy="2439862"/>
            <a:chOff x="6224953" y="1"/>
            <a:chExt cx="2941493" cy="2439862"/>
          </a:xfrm>
        </p:grpSpPr>
        <p:sp>
          <p:nvSpPr>
            <p:cNvPr id="13" name="Isosceles Triangle 13"/>
            <p:cNvSpPr/>
            <p:nvPr/>
          </p:nvSpPr>
          <p:spPr>
            <a:xfrm>
              <a:off x="6224953" y="4686"/>
              <a:ext cx="1762587" cy="925006"/>
            </a:xfrm>
            <a:custGeom>
              <a:avLst/>
              <a:gdLst>
                <a:gd name="connsiteX0" fmla="*/ 0 w 1274885"/>
                <a:gd name="connsiteY0" fmla="*/ 830486 h 830486"/>
                <a:gd name="connsiteX1" fmla="*/ 637443 w 1274885"/>
                <a:gd name="connsiteY1" fmla="*/ 0 h 830486"/>
                <a:gd name="connsiteX2" fmla="*/ 1274885 w 1274885"/>
                <a:gd name="connsiteY2" fmla="*/ 830486 h 830486"/>
                <a:gd name="connsiteX3" fmla="*/ 0 w 1274885"/>
                <a:gd name="connsiteY3" fmla="*/ 830486 h 830486"/>
                <a:gd name="connsiteX0" fmla="*/ 501161 w 1776046"/>
                <a:gd name="connsiteY0" fmla="*/ 1362420 h 1362420"/>
                <a:gd name="connsiteX1" fmla="*/ 0 w 1776046"/>
                <a:gd name="connsiteY1" fmla="*/ 0 h 1362420"/>
                <a:gd name="connsiteX2" fmla="*/ 1776046 w 1776046"/>
                <a:gd name="connsiteY2" fmla="*/ 1362420 h 1362420"/>
                <a:gd name="connsiteX3" fmla="*/ 501161 w 1776046"/>
                <a:gd name="connsiteY3" fmla="*/ 1362420 h 1362420"/>
                <a:gd name="connsiteX0" fmla="*/ 501161 w 1973873"/>
                <a:gd name="connsiteY0" fmla="*/ 1362420 h 1362420"/>
                <a:gd name="connsiteX1" fmla="*/ 0 w 1973873"/>
                <a:gd name="connsiteY1" fmla="*/ 0 h 1362420"/>
                <a:gd name="connsiteX2" fmla="*/ 1973873 w 1973873"/>
                <a:gd name="connsiteY2" fmla="*/ 518358 h 1362420"/>
                <a:gd name="connsiteX3" fmla="*/ 501161 w 1973873"/>
                <a:gd name="connsiteY3" fmla="*/ 1362420 h 1362420"/>
                <a:gd name="connsiteX0" fmla="*/ 1472711 w 1973873"/>
                <a:gd name="connsiteY0" fmla="*/ 1437154 h 1437154"/>
                <a:gd name="connsiteX1" fmla="*/ 0 w 1973873"/>
                <a:gd name="connsiteY1" fmla="*/ 0 h 1437154"/>
                <a:gd name="connsiteX2" fmla="*/ 1973873 w 1973873"/>
                <a:gd name="connsiteY2" fmla="*/ 518358 h 1437154"/>
                <a:gd name="connsiteX3" fmla="*/ 1472711 w 1973873"/>
                <a:gd name="connsiteY3" fmla="*/ 1437154 h 1437154"/>
                <a:gd name="connsiteX0" fmla="*/ 1472711 w 1978269"/>
                <a:gd name="connsiteY0" fmla="*/ 1437154 h 1437154"/>
                <a:gd name="connsiteX1" fmla="*/ 0 w 1978269"/>
                <a:gd name="connsiteY1" fmla="*/ 0 h 1437154"/>
                <a:gd name="connsiteX2" fmla="*/ 1978269 w 1978269"/>
                <a:gd name="connsiteY2" fmla="*/ 619470 h 1437154"/>
                <a:gd name="connsiteX3" fmla="*/ 1472711 w 1978269"/>
                <a:gd name="connsiteY3" fmla="*/ 1437154 h 1437154"/>
                <a:gd name="connsiteX0" fmla="*/ 1472711 w 1965081"/>
                <a:gd name="connsiteY0" fmla="*/ 1437154 h 1437154"/>
                <a:gd name="connsiteX1" fmla="*/ 0 w 1965081"/>
                <a:gd name="connsiteY1" fmla="*/ 0 h 1437154"/>
                <a:gd name="connsiteX2" fmla="*/ 1965081 w 1965081"/>
                <a:gd name="connsiteY2" fmla="*/ 513962 h 1437154"/>
                <a:gd name="connsiteX3" fmla="*/ 1472711 w 1965081"/>
                <a:gd name="connsiteY3" fmla="*/ 1437154 h 1437154"/>
                <a:gd name="connsiteX0" fmla="*/ 140301 w 632671"/>
                <a:gd name="connsiteY0" fmla="*/ 923192 h 923192"/>
                <a:gd name="connsiteX1" fmla="*/ 0 w 632671"/>
                <a:gd name="connsiteY1" fmla="*/ 739 h 923192"/>
                <a:gd name="connsiteX2" fmla="*/ 632671 w 632671"/>
                <a:gd name="connsiteY2" fmla="*/ 0 h 923192"/>
                <a:gd name="connsiteX3" fmla="*/ 140301 w 632671"/>
                <a:gd name="connsiteY3" fmla="*/ 923192 h 923192"/>
                <a:gd name="connsiteX0" fmla="*/ 447461 w 632671"/>
                <a:gd name="connsiteY0" fmla="*/ 865081 h 865081"/>
                <a:gd name="connsiteX1" fmla="*/ 0 w 632671"/>
                <a:gd name="connsiteY1" fmla="*/ 739 h 865081"/>
                <a:gd name="connsiteX2" fmla="*/ 632671 w 632671"/>
                <a:gd name="connsiteY2" fmla="*/ 0 h 865081"/>
                <a:gd name="connsiteX3" fmla="*/ 447461 w 632671"/>
                <a:gd name="connsiteY3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33349 w 1664218"/>
                <a:gd name="connsiteY0" fmla="*/ 802819 h 802819"/>
                <a:gd name="connsiteX1" fmla="*/ 0 w 1664218"/>
                <a:gd name="connsiteY1" fmla="*/ 551421 h 802819"/>
                <a:gd name="connsiteX2" fmla="*/ 1031547 w 1664218"/>
                <a:gd name="connsiteY2" fmla="*/ 739 h 802819"/>
                <a:gd name="connsiteX3" fmla="*/ 1664218 w 1664218"/>
                <a:gd name="connsiteY3" fmla="*/ 0 h 802819"/>
                <a:gd name="connsiteX4" fmla="*/ 1433349 w 1664218"/>
                <a:gd name="connsiteY4" fmla="*/ 802819 h 802819"/>
                <a:gd name="connsiteX0" fmla="*/ 1470707 w 1664218"/>
                <a:gd name="connsiteY0" fmla="*/ 873383 h 873383"/>
                <a:gd name="connsiteX1" fmla="*/ 0 w 1664218"/>
                <a:gd name="connsiteY1" fmla="*/ 551421 h 873383"/>
                <a:gd name="connsiteX2" fmla="*/ 1031547 w 1664218"/>
                <a:gd name="connsiteY2" fmla="*/ 739 h 873383"/>
                <a:gd name="connsiteX3" fmla="*/ 1664218 w 1664218"/>
                <a:gd name="connsiteY3" fmla="*/ 0 h 873383"/>
                <a:gd name="connsiteX4" fmla="*/ 1470707 w 1664218"/>
                <a:gd name="connsiteY4" fmla="*/ 873383 h 87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218" h="873383">
                  <a:moveTo>
                    <a:pt x="1470707" y="873383"/>
                  </a:moveTo>
                  <a:cubicBezTo>
                    <a:pt x="1378948" y="855997"/>
                    <a:pt x="4591" y="552203"/>
                    <a:pt x="0" y="551421"/>
                  </a:cubicBezTo>
                  <a:lnTo>
                    <a:pt x="1031547" y="739"/>
                  </a:lnTo>
                  <a:lnTo>
                    <a:pt x="1664218" y="0"/>
                  </a:lnTo>
                  <a:lnTo>
                    <a:pt x="1470707" y="87338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5C6673"/>
                </a:gs>
                <a:gs pos="0">
                  <a:srgbClr val="7D8793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2"/>
            <p:cNvSpPr/>
            <p:nvPr/>
          </p:nvSpPr>
          <p:spPr>
            <a:xfrm>
              <a:off x="7758996" y="3639"/>
              <a:ext cx="744602" cy="935201"/>
            </a:xfrm>
            <a:custGeom>
              <a:avLst/>
              <a:gdLst>
                <a:gd name="connsiteX0" fmla="*/ 0 w 923192"/>
                <a:gd name="connsiteY0" fmla="*/ 1384788 h 1384788"/>
                <a:gd name="connsiteX1" fmla="*/ 461596 w 923192"/>
                <a:gd name="connsiteY1" fmla="*/ 0 h 1384788"/>
                <a:gd name="connsiteX2" fmla="*/ 923192 w 923192"/>
                <a:gd name="connsiteY2" fmla="*/ 1384788 h 1384788"/>
                <a:gd name="connsiteX3" fmla="*/ 0 w 923192"/>
                <a:gd name="connsiteY3" fmla="*/ 1384788 h 1384788"/>
                <a:gd name="connsiteX0" fmla="*/ 0 w 1077058"/>
                <a:gd name="connsiteY0" fmla="*/ 1626576 h 1626576"/>
                <a:gd name="connsiteX1" fmla="*/ 1077058 w 1077058"/>
                <a:gd name="connsiteY1" fmla="*/ 0 h 1626576"/>
                <a:gd name="connsiteX2" fmla="*/ 923192 w 1077058"/>
                <a:gd name="connsiteY2" fmla="*/ 1626576 h 1626576"/>
                <a:gd name="connsiteX3" fmla="*/ 0 w 1077058"/>
                <a:gd name="connsiteY3" fmla="*/ 1626576 h 1626576"/>
                <a:gd name="connsiteX0" fmla="*/ 0 w 1257300"/>
                <a:gd name="connsiteY0" fmla="*/ 874834 h 1626576"/>
                <a:gd name="connsiteX1" fmla="*/ 1257300 w 1257300"/>
                <a:gd name="connsiteY1" fmla="*/ 0 h 1626576"/>
                <a:gd name="connsiteX2" fmla="*/ 1103434 w 1257300"/>
                <a:gd name="connsiteY2" fmla="*/ 1626576 h 1626576"/>
                <a:gd name="connsiteX3" fmla="*/ 0 w 1257300"/>
                <a:gd name="connsiteY3" fmla="*/ 874834 h 1626576"/>
                <a:gd name="connsiteX0" fmla="*/ 0 w 1257300"/>
                <a:gd name="connsiteY0" fmla="*/ 874834 h 2198076"/>
                <a:gd name="connsiteX1" fmla="*/ 1257300 w 1257300"/>
                <a:gd name="connsiteY1" fmla="*/ 0 h 2198076"/>
                <a:gd name="connsiteX2" fmla="*/ 281354 w 1257300"/>
                <a:gd name="connsiteY2" fmla="*/ 2198076 h 2198076"/>
                <a:gd name="connsiteX3" fmla="*/ 0 w 1257300"/>
                <a:gd name="connsiteY3" fmla="*/ 874834 h 2198076"/>
                <a:gd name="connsiteX0" fmla="*/ 0 w 1288695"/>
                <a:gd name="connsiteY0" fmla="*/ 874834 h 2198076"/>
                <a:gd name="connsiteX1" fmla="*/ 1257300 w 1288695"/>
                <a:gd name="connsiteY1" fmla="*/ 0 h 2198076"/>
                <a:gd name="connsiteX2" fmla="*/ 1261696 w 1288695"/>
                <a:gd name="connsiteY2" fmla="*/ 360484 h 2198076"/>
                <a:gd name="connsiteX3" fmla="*/ 281354 w 1288695"/>
                <a:gd name="connsiteY3" fmla="*/ 2198076 h 2198076"/>
                <a:gd name="connsiteX4" fmla="*/ 0 w 1288695"/>
                <a:gd name="connsiteY4" fmla="*/ 874834 h 2198076"/>
                <a:gd name="connsiteX0" fmla="*/ 0 w 1305185"/>
                <a:gd name="connsiteY0" fmla="*/ 874834 h 2198076"/>
                <a:gd name="connsiteX1" fmla="*/ 1257300 w 1305185"/>
                <a:gd name="connsiteY1" fmla="*/ 0 h 2198076"/>
                <a:gd name="connsiteX2" fmla="*/ 1261696 w 1305185"/>
                <a:gd name="connsiteY2" fmla="*/ 360484 h 2198076"/>
                <a:gd name="connsiteX3" fmla="*/ 281354 w 1305185"/>
                <a:gd name="connsiteY3" fmla="*/ 2198076 h 2198076"/>
                <a:gd name="connsiteX4" fmla="*/ 0 w 1305185"/>
                <a:gd name="connsiteY4" fmla="*/ 874834 h 2198076"/>
                <a:gd name="connsiteX0" fmla="*/ 0 w 1262875"/>
                <a:gd name="connsiteY0" fmla="*/ 874834 h 2198076"/>
                <a:gd name="connsiteX1" fmla="*/ 1257300 w 1262875"/>
                <a:gd name="connsiteY1" fmla="*/ 0 h 2198076"/>
                <a:gd name="connsiteX2" fmla="*/ 1261696 w 1262875"/>
                <a:gd name="connsiteY2" fmla="*/ 360484 h 2198076"/>
                <a:gd name="connsiteX3" fmla="*/ 281354 w 1262875"/>
                <a:gd name="connsiteY3" fmla="*/ 2198076 h 2198076"/>
                <a:gd name="connsiteX4" fmla="*/ 0 w 1262875"/>
                <a:gd name="connsiteY4" fmla="*/ 874834 h 2198076"/>
                <a:gd name="connsiteX0" fmla="*/ 0 w 1262875"/>
                <a:gd name="connsiteY0" fmla="*/ 874834 h 2132133"/>
                <a:gd name="connsiteX1" fmla="*/ 1257300 w 1262875"/>
                <a:gd name="connsiteY1" fmla="*/ 0 h 2132133"/>
                <a:gd name="connsiteX2" fmla="*/ 1261696 w 1262875"/>
                <a:gd name="connsiteY2" fmla="*/ 360484 h 2132133"/>
                <a:gd name="connsiteX3" fmla="*/ 391258 w 1262875"/>
                <a:gd name="connsiteY3" fmla="*/ 2132133 h 2132133"/>
                <a:gd name="connsiteX4" fmla="*/ 0 w 1262875"/>
                <a:gd name="connsiteY4" fmla="*/ 874834 h 2132133"/>
                <a:gd name="connsiteX0" fmla="*/ 0 w 1262875"/>
                <a:gd name="connsiteY0" fmla="*/ 874834 h 2193680"/>
                <a:gd name="connsiteX1" fmla="*/ 1257300 w 1262875"/>
                <a:gd name="connsiteY1" fmla="*/ 0 h 2193680"/>
                <a:gd name="connsiteX2" fmla="*/ 1261696 w 1262875"/>
                <a:gd name="connsiteY2" fmla="*/ 360484 h 2193680"/>
                <a:gd name="connsiteX3" fmla="*/ 276958 w 1262875"/>
                <a:gd name="connsiteY3" fmla="*/ 2193680 h 2193680"/>
                <a:gd name="connsiteX4" fmla="*/ 0 w 1262875"/>
                <a:gd name="connsiteY4" fmla="*/ 874834 h 2193680"/>
                <a:gd name="connsiteX0" fmla="*/ 0 w 1261696"/>
                <a:gd name="connsiteY0" fmla="*/ 874845 h 2193691"/>
                <a:gd name="connsiteX1" fmla="*/ 1257300 w 1261696"/>
                <a:gd name="connsiteY1" fmla="*/ 11 h 2193691"/>
                <a:gd name="connsiteX2" fmla="*/ 1261696 w 1261696"/>
                <a:gd name="connsiteY2" fmla="*/ 360495 h 2193691"/>
                <a:gd name="connsiteX3" fmla="*/ 276958 w 1261696"/>
                <a:gd name="connsiteY3" fmla="*/ 2193691 h 2193691"/>
                <a:gd name="connsiteX4" fmla="*/ 0 w 1261696"/>
                <a:gd name="connsiteY4" fmla="*/ 874845 h 2193691"/>
                <a:gd name="connsiteX0" fmla="*/ 0 w 1261696"/>
                <a:gd name="connsiteY0" fmla="*/ 829574 h 2148420"/>
                <a:gd name="connsiteX1" fmla="*/ 1191450 w 1261696"/>
                <a:gd name="connsiteY1" fmla="*/ 13 h 2148420"/>
                <a:gd name="connsiteX2" fmla="*/ 1261696 w 1261696"/>
                <a:gd name="connsiteY2" fmla="*/ 315224 h 2148420"/>
                <a:gd name="connsiteX3" fmla="*/ 276958 w 1261696"/>
                <a:gd name="connsiteY3" fmla="*/ 2148420 h 2148420"/>
                <a:gd name="connsiteX4" fmla="*/ 0 w 1261696"/>
                <a:gd name="connsiteY4" fmla="*/ 829574 h 2148420"/>
                <a:gd name="connsiteX0" fmla="*/ 0 w 1195846"/>
                <a:gd name="connsiteY0" fmla="*/ 829571 h 2148417"/>
                <a:gd name="connsiteX1" fmla="*/ 1191450 w 1195846"/>
                <a:gd name="connsiteY1" fmla="*/ 10 h 2148417"/>
                <a:gd name="connsiteX2" fmla="*/ 1195846 w 1195846"/>
                <a:gd name="connsiteY2" fmla="*/ 434574 h 2148417"/>
                <a:gd name="connsiteX3" fmla="*/ 276958 w 1195846"/>
                <a:gd name="connsiteY3" fmla="*/ 2148417 h 2148417"/>
                <a:gd name="connsiteX4" fmla="*/ 0 w 1195846"/>
                <a:gd name="connsiteY4" fmla="*/ 829571 h 2148417"/>
                <a:gd name="connsiteX0" fmla="*/ 0 w 1195846"/>
                <a:gd name="connsiteY0" fmla="*/ 829571 h 829571"/>
                <a:gd name="connsiteX1" fmla="*/ 1191450 w 1195846"/>
                <a:gd name="connsiteY1" fmla="*/ 10 h 829571"/>
                <a:gd name="connsiteX2" fmla="*/ 1195846 w 1195846"/>
                <a:gd name="connsiteY2" fmla="*/ 434574 h 829571"/>
                <a:gd name="connsiteX3" fmla="*/ 650530 w 1195846"/>
                <a:gd name="connsiteY3" fmla="*/ 649974 h 829571"/>
                <a:gd name="connsiteX4" fmla="*/ 0 w 1195846"/>
                <a:gd name="connsiteY4" fmla="*/ 829571 h 829571"/>
                <a:gd name="connsiteX0" fmla="*/ 0 w 1195846"/>
                <a:gd name="connsiteY0" fmla="*/ 829571 h 1301650"/>
                <a:gd name="connsiteX1" fmla="*/ 1191450 w 1195846"/>
                <a:gd name="connsiteY1" fmla="*/ 10 h 1301650"/>
                <a:gd name="connsiteX2" fmla="*/ 1195846 w 1195846"/>
                <a:gd name="connsiteY2" fmla="*/ 434574 h 1301650"/>
                <a:gd name="connsiteX3" fmla="*/ 505252 w 1195846"/>
                <a:gd name="connsiteY3" fmla="*/ 1301650 h 1301650"/>
                <a:gd name="connsiteX4" fmla="*/ 0 w 1195846"/>
                <a:gd name="connsiteY4" fmla="*/ 829571 h 1301650"/>
                <a:gd name="connsiteX0" fmla="*/ 295854 w 690594"/>
                <a:gd name="connsiteY0" fmla="*/ 605428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295854 w 690594"/>
                <a:gd name="connsiteY4" fmla="*/ 605428 h 1301650"/>
                <a:gd name="connsiteX0" fmla="*/ 179632 w 690594"/>
                <a:gd name="connsiteY0" fmla="*/ 439396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179632 w 690594"/>
                <a:gd name="connsiteY4" fmla="*/ 439396 h 1301650"/>
                <a:gd name="connsiteX0" fmla="*/ 179632 w 690594"/>
                <a:gd name="connsiteY0" fmla="*/ 4822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179632 w 690594"/>
                <a:gd name="connsiteY3" fmla="*/ 4822 h 867076"/>
                <a:gd name="connsiteX0" fmla="*/ 204537 w 690594"/>
                <a:gd name="connsiteY0" fmla="*/ 67084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204537 w 690594"/>
                <a:gd name="connsiteY3" fmla="*/ 67084 h 867076"/>
                <a:gd name="connsiteX0" fmla="*/ 196236 w 690594"/>
                <a:gd name="connsiteY0" fmla="*/ 0 h 883008"/>
                <a:gd name="connsiteX1" fmla="*/ 690594 w 690594"/>
                <a:gd name="connsiteY1" fmla="*/ 15932 h 883008"/>
                <a:gd name="connsiteX2" fmla="*/ 0 w 690594"/>
                <a:gd name="connsiteY2" fmla="*/ 883008 h 883008"/>
                <a:gd name="connsiteX3" fmla="*/ 196236 w 690594"/>
                <a:gd name="connsiteY3" fmla="*/ 0 h 883008"/>
                <a:gd name="connsiteX0" fmla="*/ 196236 w 703046"/>
                <a:gd name="connsiteY0" fmla="*/ 0 h 883008"/>
                <a:gd name="connsiteX1" fmla="*/ 703046 w 703046"/>
                <a:gd name="connsiteY1" fmla="*/ 3480 h 883008"/>
                <a:gd name="connsiteX2" fmla="*/ 0 w 703046"/>
                <a:gd name="connsiteY2" fmla="*/ 883008 h 883008"/>
                <a:gd name="connsiteX3" fmla="*/ 196236 w 703046"/>
                <a:gd name="connsiteY3" fmla="*/ 0 h 88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046" h="883008">
                  <a:moveTo>
                    <a:pt x="196236" y="0"/>
                  </a:moveTo>
                  <a:lnTo>
                    <a:pt x="703046" y="3480"/>
                  </a:lnTo>
                  <a:lnTo>
                    <a:pt x="0" y="883008"/>
                  </a:lnTo>
                  <a:lnTo>
                    <a:pt x="19623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35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1"/>
            <p:cNvSpPr/>
            <p:nvPr/>
          </p:nvSpPr>
          <p:spPr>
            <a:xfrm>
              <a:off x="8211654" y="657309"/>
              <a:ext cx="954792" cy="1782554"/>
            </a:xfrm>
            <a:custGeom>
              <a:avLst/>
              <a:gdLst>
                <a:gd name="connsiteX0" fmla="*/ 0 w 470389"/>
                <a:gd name="connsiteY0" fmla="*/ 984739 h 984739"/>
                <a:gd name="connsiteX1" fmla="*/ 235195 w 470389"/>
                <a:gd name="connsiteY1" fmla="*/ 0 h 984739"/>
                <a:gd name="connsiteX2" fmla="*/ 470389 w 470389"/>
                <a:gd name="connsiteY2" fmla="*/ 984739 h 984739"/>
                <a:gd name="connsiteX3" fmla="*/ 0 w 470389"/>
                <a:gd name="connsiteY3" fmla="*/ 984739 h 984739"/>
                <a:gd name="connsiteX0" fmla="*/ 0 w 470389"/>
                <a:gd name="connsiteY0" fmla="*/ 989135 h 989135"/>
                <a:gd name="connsiteX1" fmla="*/ 437418 w 470389"/>
                <a:gd name="connsiteY1" fmla="*/ 0 h 989135"/>
                <a:gd name="connsiteX2" fmla="*/ 470389 w 470389"/>
                <a:gd name="connsiteY2" fmla="*/ 989135 h 989135"/>
                <a:gd name="connsiteX3" fmla="*/ 0 w 470389"/>
                <a:gd name="connsiteY3" fmla="*/ 989135 h 989135"/>
                <a:gd name="connsiteX0" fmla="*/ 0 w 681404"/>
                <a:gd name="connsiteY0" fmla="*/ 593481 h 989135"/>
                <a:gd name="connsiteX1" fmla="*/ 648433 w 681404"/>
                <a:gd name="connsiteY1" fmla="*/ 0 h 989135"/>
                <a:gd name="connsiteX2" fmla="*/ 681404 w 681404"/>
                <a:gd name="connsiteY2" fmla="*/ 989135 h 989135"/>
                <a:gd name="connsiteX3" fmla="*/ 0 w 681404"/>
                <a:gd name="connsiteY3" fmla="*/ 593481 h 989135"/>
                <a:gd name="connsiteX0" fmla="*/ 0 w 1121020"/>
                <a:gd name="connsiteY0" fmla="*/ 593481 h 2373923"/>
                <a:gd name="connsiteX1" fmla="*/ 648433 w 1121020"/>
                <a:gd name="connsiteY1" fmla="*/ 0 h 2373923"/>
                <a:gd name="connsiteX2" fmla="*/ 1121020 w 1121020"/>
                <a:gd name="connsiteY2" fmla="*/ 2373923 h 2373923"/>
                <a:gd name="connsiteX3" fmla="*/ 0 w 1121020"/>
                <a:gd name="connsiteY3" fmla="*/ 593481 h 2373923"/>
                <a:gd name="connsiteX0" fmla="*/ 0 w 1134209"/>
                <a:gd name="connsiteY0" fmla="*/ 593481 h 2395904"/>
                <a:gd name="connsiteX1" fmla="*/ 648433 w 1134209"/>
                <a:gd name="connsiteY1" fmla="*/ 0 h 2395904"/>
                <a:gd name="connsiteX2" fmla="*/ 1134209 w 1134209"/>
                <a:gd name="connsiteY2" fmla="*/ 2395904 h 2395904"/>
                <a:gd name="connsiteX3" fmla="*/ 0 w 1134209"/>
                <a:gd name="connsiteY3" fmla="*/ 593481 h 2395904"/>
                <a:gd name="connsiteX0" fmla="*/ 0 w 1116625"/>
                <a:gd name="connsiteY0" fmla="*/ 426428 h 2395904"/>
                <a:gd name="connsiteX1" fmla="*/ 630849 w 1116625"/>
                <a:gd name="connsiteY1" fmla="*/ 0 h 2395904"/>
                <a:gd name="connsiteX2" fmla="*/ 1116625 w 1116625"/>
                <a:gd name="connsiteY2" fmla="*/ 2395904 h 2395904"/>
                <a:gd name="connsiteX3" fmla="*/ 0 w 1116625"/>
                <a:gd name="connsiteY3" fmla="*/ 426428 h 2395904"/>
                <a:gd name="connsiteX0" fmla="*/ 0 w 1138605"/>
                <a:gd name="connsiteY0" fmla="*/ 602274 h 2395904"/>
                <a:gd name="connsiteX1" fmla="*/ 652829 w 1138605"/>
                <a:gd name="connsiteY1" fmla="*/ 0 h 2395904"/>
                <a:gd name="connsiteX2" fmla="*/ 1138605 w 1138605"/>
                <a:gd name="connsiteY2" fmla="*/ 2395904 h 2395904"/>
                <a:gd name="connsiteX3" fmla="*/ 0 w 1138605"/>
                <a:gd name="connsiteY3" fmla="*/ 602274 h 2395904"/>
                <a:gd name="connsiteX0" fmla="*/ 0 w 1370241"/>
                <a:gd name="connsiteY0" fmla="*/ 299042 h 2395904"/>
                <a:gd name="connsiteX1" fmla="*/ 884465 w 1370241"/>
                <a:gd name="connsiteY1" fmla="*/ 0 h 2395904"/>
                <a:gd name="connsiteX2" fmla="*/ 1370241 w 1370241"/>
                <a:gd name="connsiteY2" fmla="*/ 2395904 h 2395904"/>
                <a:gd name="connsiteX3" fmla="*/ 0 w 1370241"/>
                <a:gd name="connsiteY3" fmla="*/ 299042 h 2395904"/>
                <a:gd name="connsiteX0" fmla="*/ 0 w 884465"/>
                <a:gd name="connsiteY0" fmla="*/ 299042 h 947129"/>
                <a:gd name="connsiteX1" fmla="*/ 884465 w 884465"/>
                <a:gd name="connsiteY1" fmla="*/ 0 h 947129"/>
                <a:gd name="connsiteX2" fmla="*/ 662700 w 884465"/>
                <a:gd name="connsiteY2" fmla="*/ 947129 h 947129"/>
                <a:gd name="connsiteX3" fmla="*/ 0 w 884465"/>
                <a:gd name="connsiteY3" fmla="*/ 299042 h 947129"/>
                <a:gd name="connsiteX0" fmla="*/ 0 w 884465"/>
                <a:gd name="connsiteY0" fmla="*/ 299042 h 897320"/>
                <a:gd name="connsiteX1" fmla="*/ 884465 w 884465"/>
                <a:gd name="connsiteY1" fmla="*/ 0 h 897320"/>
                <a:gd name="connsiteX2" fmla="*/ 874391 w 884465"/>
                <a:gd name="connsiteY2" fmla="*/ 897320 h 897320"/>
                <a:gd name="connsiteX3" fmla="*/ 0 w 884465"/>
                <a:gd name="connsiteY3" fmla="*/ 299042 h 897320"/>
                <a:gd name="connsiteX0" fmla="*/ 0 w 884465"/>
                <a:gd name="connsiteY0" fmla="*/ 299042 h 1664187"/>
                <a:gd name="connsiteX1" fmla="*/ 884465 w 884465"/>
                <a:gd name="connsiteY1" fmla="*/ 0 h 1664187"/>
                <a:gd name="connsiteX2" fmla="*/ 874391 w 884465"/>
                <a:gd name="connsiteY2" fmla="*/ 897320 h 1664187"/>
                <a:gd name="connsiteX3" fmla="*/ 508588 w 884465"/>
                <a:gd name="connsiteY3" fmla="*/ 1658168 h 1664187"/>
                <a:gd name="connsiteX4" fmla="*/ 0 w 884465"/>
                <a:gd name="connsiteY4" fmla="*/ 299042 h 1664187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529493"/>
                <a:gd name="connsiteX1" fmla="*/ 884465 w 884465"/>
                <a:gd name="connsiteY1" fmla="*/ 0 h 1529493"/>
                <a:gd name="connsiteX2" fmla="*/ 874391 w 884465"/>
                <a:gd name="connsiteY2" fmla="*/ 897320 h 1529493"/>
                <a:gd name="connsiteX3" fmla="*/ 479532 w 884465"/>
                <a:gd name="connsiteY3" fmla="*/ 1529493 h 1529493"/>
                <a:gd name="connsiteX4" fmla="*/ 0 w 884465"/>
                <a:gd name="connsiteY4" fmla="*/ 299042 h 1529493"/>
                <a:gd name="connsiteX0" fmla="*/ 0 w 884465"/>
                <a:gd name="connsiteY0" fmla="*/ 299042 h 1683073"/>
                <a:gd name="connsiteX1" fmla="*/ 884465 w 884465"/>
                <a:gd name="connsiteY1" fmla="*/ 0 h 1683073"/>
                <a:gd name="connsiteX2" fmla="*/ 874391 w 884465"/>
                <a:gd name="connsiteY2" fmla="*/ 897320 h 1683073"/>
                <a:gd name="connsiteX3" fmla="*/ 516890 w 884465"/>
                <a:gd name="connsiteY3" fmla="*/ 1683073 h 1683073"/>
                <a:gd name="connsiteX4" fmla="*/ 0 w 884465"/>
                <a:gd name="connsiteY4" fmla="*/ 299042 h 1683073"/>
                <a:gd name="connsiteX0" fmla="*/ 0 w 901232"/>
                <a:gd name="connsiteY0" fmla="*/ 299042 h 1683073"/>
                <a:gd name="connsiteX1" fmla="*/ 884465 w 901232"/>
                <a:gd name="connsiteY1" fmla="*/ 0 h 1683073"/>
                <a:gd name="connsiteX2" fmla="*/ 900899 w 901232"/>
                <a:gd name="connsiteY2" fmla="*/ 870813 h 1683073"/>
                <a:gd name="connsiteX3" fmla="*/ 516890 w 901232"/>
                <a:gd name="connsiteY3" fmla="*/ 1683073 h 1683073"/>
                <a:gd name="connsiteX4" fmla="*/ 0 w 901232"/>
                <a:gd name="connsiteY4" fmla="*/ 299042 h 1683073"/>
                <a:gd name="connsiteX0" fmla="*/ 0 w 901507"/>
                <a:gd name="connsiteY0" fmla="*/ 299042 h 1683073"/>
                <a:gd name="connsiteX1" fmla="*/ 895825 w 901507"/>
                <a:gd name="connsiteY1" fmla="*/ 0 h 1683073"/>
                <a:gd name="connsiteX2" fmla="*/ 900899 w 901507"/>
                <a:gd name="connsiteY2" fmla="*/ 870813 h 1683073"/>
                <a:gd name="connsiteX3" fmla="*/ 516890 w 901507"/>
                <a:gd name="connsiteY3" fmla="*/ 1683073 h 1683073"/>
                <a:gd name="connsiteX4" fmla="*/ 0 w 901507"/>
                <a:gd name="connsiteY4" fmla="*/ 299042 h 168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507" h="1683073">
                  <a:moveTo>
                    <a:pt x="0" y="299042"/>
                  </a:moveTo>
                  <a:lnTo>
                    <a:pt x="895825" y="0"/>
                  </a:lnTo>
                  <a:cubicBezTo>
                    <a:pt x="892467" y="299107"/>
                    <a:pt x="904257" y="571706"/>
                    <a:pt x="900899" y="870813"/>
                  </a:cubicBezTo>
                  <a:cubicBezTo>
                    <a:pt x="895187" y="876765"/>
                    <a:pt x="696936" y="1282795"/>
                    <a:pt x="516890" y="1683073"/>
                  </a:cubicBezTo>
                  <a:lnTo>
                    <a:pt x="0" y="2990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62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" name="Isosceles Triangle 9"/>
            <p:cNvSpPr/>
            <p:nvPr/>
          </p:nvSpPr>
          <p:spPr>
            <a:xfrm>
              <a:off x="7543800" y="1"/>
              <a:ext cx="1618702" cy="1195754"/>
            </a:xfrm>
            <a:custGeom>
              <a:avLst/>
              <a:gdLst>
                <a:gd name="connsiteX0" fmla="*/ 0 w 1534258"/>
                <a:gd name="connsiteY0" fmla="*/ 1494692 h 1494692"/>
                <a:gd name="connsiteX1" fmla="*/ 767129 w 1534258"/>
                <a:gd name="connsiteY1" fmla="*/ 0 h 1494692"/>
                <a:gd name="connsiteX2" fmla="*/ 1534258 w 1534258"/>
                <a:gd name="connsiteY2" fmla="*/ 1494692 h 1494692"/>
                <a:gd name="connsiteX3" fmla="*/ 0 w 1534258"/>
                <a:gd name="connsiteY3" fmla="*/ 1494692 h 1494692"/>
                <a:gd name="connsiteX0" fmla="*/ 0 w 1558436"/>
                <a:gd name="connsiteY0" fmla="*/ 1507881 h 1507881"/>
                <a:gd name="connsiteX1" fmla="*/ 1558436 w 1558436"/>
                <a:gd name="connsiteY1" fmla="*/ 0 h 1507881"/>
                <a:gd name="connsiteX2" fmla="*/ 1534258 w 1558436"/>
                <a:gd name="connsiteY2" fmla="*/ 1507881 h 1507881"/>
                <a:gd name="connsiteX3" fmla="*/ 0 w 1558436"/>
                <a:gd name="connsiteY3" fmla="*/ 1507881 h 1507881"/>
                <a:gd name="connsiteX0" fmla="*/ 0 w 2705832"/>
                <a:gd name="connsiteY0" fmla="*/ 751742 h 1507881"/>
                <a:gd name="connsiteX1" fmla="*/ 2705832 w 2705832"/>
                <a:gd name="connsiteY1" fmla="*/ 0 h 1507881"/>
                <a:gd name="connsiteX2" fmla="*/ 2681654 w 2705832"/>
                <a:gd name="connsiteY2" fmla="*/ 1507881 h 1507881"/>
                <a:gd name="connsiteX3" fmla="*/ 0 w 2705832"/>
                <a:gd name="connsiteY3" fmla="*/ 751742 h 1507881"/>
                <a:gd name="connsiteX0" fmla="*/ 0 w 2705832"/>
                <a:gd name="connsiteY0" fmla="*/ 751742 h 1600201"/>
                <a:gd name="connsiteX1" fmla="*/ 2705832 w 2705832"/>
                <a:gd name="connsiteY1" fmla="*/ 0 h 1600201"/>
                <a:gd name="connsiteX2" fmla="*/ 936381 w 2705832"/>
                <a:gd name="connsiteY2" fmla="*/ 1600201 h 1600201"/>
                <a:gd name="connsiteX3" fmla="*/ 0 w 2705832"/>
                <a:gd name="connsiteY3" fmla="*/ 751742 h 1600201"/>
                <a:gd name="connsiteX0" fmla="*/ 0 w 2705832"/>
                <a:gd name="connsiteY0" fmla="*/ 751742 h 1481504"/>
                <a:gd name="connsiteX1" fmla="*/ 2705832 w 2705832"/>
                <a:gd name="connsiteY1" fmla="*/ 0 h 1481504"/>
                <a:gd name="connsiteX2" fmla="*/ 844062 w 2705832"/>
                <a:gd name="connsiteY2" fmla="*/ 1481504 h 1481504"/>
                <a:gd name="connsiteX3" fmla="*/ 0 w 2705832"/>
                <a:gd name="connsiteY3" fmla="*/ 751742 h 1481504"/>
                <a:gd name="connsiteX0" fmla="*/ 0 w 2705832"/>
                <a:gd name="connsiteY0" fmla="*/ 751742 h 1604597"/>
                <a:gd name="connsiteX1" fmla="*/ 2705832 w 2705832"/>
                <a:gd name="connsiteY1" fmla="*/ 0 h 1604597"/>
                <a:gd name="connsiteX2" fmla="*/ 949569 w 2705832"/>
                <a:gd name="connsiteY2" fmla="*/ 1604597 h 1604597"/>
                <a:gd name="connsiteX3" fmla="*/ 0 w 2705832"/>
                <a:gd name="connsiteY3" fmla="*/ 751742 h 1604597"/>
                <a:gd name="connsiteX0" fmla="*/ 0 w 2626701"/>
                <a:gd name="connsiteY0" fmla="*/ 813289 h 1666144"/>
                <a:gd name="connsiteX1" fmla="*/ 2626701 w 2626701"/>
                <a:gd name="connsiteY1" fmla="*/ 0 h 1666144"/>
                <a:gd name="connsiteX2" fmla="*/ 949569 w 2626701"/>
                <a:gd name="connsiteY2" fmla="*/ 1666144 h 1666144"/>
                <a:gd name="connsiteX3" fmla="*/ 0 w 2626701"/>
                <a:gd name="connsiteY3" fmla="*/ 813289 h 1666144"/>
                <a:gd name="connsiteX0" fmla="*/ 0 w 2688247"/>
                <a:gd name="connsiteY0" fmla="*/ 734158 h 1587013"/>
                <a:gd name="connsiteX1" fmla="*/ 2688247 w 2688247"/>
                <a:gd name="connsiteY1" fmla="*/ 0 h 1587013"/>
                <a:gd name="connsiteX2" fmla="*/ 949569 w 2688247"/>
                <a:gd name="connsiteY2" fmla="*/ 1587013 h 1587013"/>
                <a:gd name="connsiteX3" fmla="*/ 0 w 2688247"/>
                <a:gd name="connsiteY3" fmla="*/ 734158 h 1587013"/>
                <a:gd name="connsiteX0" fmla="*/ 0 w 2695217"/>
                <a:gd name="connsiteY0" fmla="*/ 734158 h 812381"/>
                <a:gd name="connsiteX1" fmla="*/ 2688247 w 2695217"/>
                <a:gd name="connsiteY1" fmla="*/ 0 h 812381"/>
                <a:gd name="connsiteX2" fmla="*/ 2695217 w 2695217"/>
                <a:gd name="connsiteY2" fmla="*/ 812381 h 812381"/>
                <a:gd name="connsiteX3" fmla="*/ 0 w 2695217"/>
                <a:gd name="connsiteY3" fmla="*/ 734158 h 812381"/>
                <a:gd name="connsiteX0" fmla="*/ 0 w 813190"/>
                <a:gd name="connsiteY0" fmla="*/ 0 h 814669"/>
                <a:gd name="connsiteX1" fmla="*/ 806220 w 813190"/>
                <a:gd name="connsiteY1" fmla="*/ 2288 h 814669"/>
                <a:gd name="connsiteX2" fmla="*/ 813190 w 813190"/>
                <a:gd name="connsiteY2" fmla="*/ 814669 h 814669"/>
                <a:gd name="connsiteX3" fmla="*/ 0 w 813190"/>
                <a:gd name="connsiteY3" fmla="*/ 0 h 814669"/>
                <a:gd name="connsiteX0" fmla="*/ 1186049 w 1999239"/>
                <a:gd name="connsiteY0" fmla="*/ 0 h 1499280"/>
                <a:gd name="connsiteX1" fmla="*/ 1992269 w 1999239"/>
                <a:gd name="connsiteY1" fmla="*/ 2288 h 1499280"/>
                <a:gd name="connsiteX2" fmla="*/ 1999239 w 1999239"/>
                <a:gd name="connsiteY2" fmla="*/ 814669 h 1499280"/>
                <a:gd name="connsiteX3" fmla="*/ 0 w 1999239"/>
                <a:gd name="connsiteY3" fmla="*/ 1486089 h 1499280"/>
                <a:gd name="connsiteX4" fmla="*/ 1186049 w 1999239"/>
                <a:gd name="connsiteY4" fmla="*/ 0 h 1499280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817704 w 1999239"/>
                <a:gd name="connsiteY1" fmla="*/ 29564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14281"/>
                <a:gd name="connsiteY0" fmla="*/ 0 h 1486089"/>
                <a:gd name="connsiteX1" fmla="*/ 2014089 w 2014281"/>
                <a:gd name="connsiteY1" fmla="*/ 7743 h 1486089"/>
                <a:gd name="connsiteX2" fmla="*/ 1999239 w 2014281"/>
                <a:gd name="connsiteY2" fmla="*/ 814669 h 1486089"/>
                <a:gd name="connsiteX3" fmla="*/ 0 w 2014281"/>
                <a:gd name="connsiteY3" fmla="*/ 1486089 h 1486089"/>
                <a:gd name="connsiteX4" fmla="*/ 1186049 w 2014281"/>
                <a:gd name="connsiteY4" fmla="*/ 0 h 1486089"/>
                <a:gd name="connsiteX0" fmla="*/ 1186049 w 2014089"/>
                <a:gd name="connsiteY0" fmla="*/ 0 h 1486089"/>
                <a:gd name="connsiteX1" fmla="*/ 2014089 w 2014089"/>
                <a:gd name="connsiteY1" fmla="*/ 7743 h 1486089"/>
                <a:gd name="connsiteX2" fmla="*/ 1999239 w 2014089"/>
                <a:gd name="connsiteY2" fmla="*/ 814669 h 1486089"/>
                <a:gd name="connsiteX3" fmla="*/ 0 w 2014089"/>
                <a:gd name="connsiteY3" fmla="*/ 1486089 h 1486089"/>
                <a:gd name="connsiteX4" fmla="*/ 1186049 w 2014089"/>
                <a:gd name="connsiteY4" fmla="*/ 0 h 1486089"/>
                <a:gd name="connsiteX0" fmla="*/ 1186049 w 1999239"/>
                <a:gd name="connsiteY0" fmla="*/ 0 h 1486089"/>
                <a:gd name="connsiteX1" fmla="*/ 1795883 w 1999239"/>
                <a:gd name="connsiteY1" fmla="*/ 198673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99239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890136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91504 w 2014089"/>
                <a:gd name="connsiteY0" fmla="*/ 0 h 1382441"/>
                <a:gd name="connsiteX1" fmla="*/ 2014089 w 2014089"/>
                <a:gd name="connsiteY1" fmla="*/ 2288 h 1382441"/>
                <a:gd name="connsiteX2" fmla="*/ 1993784 w 2014089"/>
                <a:gd name="connsiteY2" fmla="*/ 831034 h 1382441"/>
                <a:gd name="connsiteX3" fmla="*/ 0 w 2014089"/>
                <a:gd name="connsiteY3" fmla="*/ 1382441 h 1382441"/>
                <a:gd name="connsiteX4" fmla="*/ 1191504 w 2014089"/>
                <a:gd name="connsiteY4" fmla="*/ 0 h 1382441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66142 w 2008634"/>
                <a:gd name="connsiteY0" fmla="*/ 12672 h 1483831"/>
                <a:gd name="connsiteX1" fmla="*/ 2008634 w 2008634"/>
                <a:gd name="connsiteY1" fmla="*/ 30 h 1483831"/>
                <a:gd name="connsiteX2" fmla="*/ 1988329 w 2008634"/>
                <a:gd name="connsiteY2" fmla="*/ 828776 h 1483831"/>
                <a:gd name="connsiteX3" fmla="*/ 0 w 2008634"/>
                <a:gd name="connsiteY3" fmla="*/ 1483831 h 1483831"/>
                <a:gd name="connsiteX4" fmla="*/ 1166142 w 2008634"/>
                <a:gd name="connsiteY4" fmla="*/ 12672 h 1483831"/>
                <a:gd name="connsiteX0" fmla="*/ 1172052 w 2008634"/>
                <a:gd name="connsiteY0" fmla="*/ 3777 h 1483801"/>
                <a:gd name="connsiteX1" fmla="*/ 2008634 w 2008634"/>
                <a:gd name="connsiteY1" fmla="*/ 0 h 1483801"/>
                <a:gd name="connsiteX2" fmla="*/ 1988329 w 2008634"/>
                <a:gd name="connsiteY2" fmla="*/ 828746 h 1483801"/>
                <a:gd name="connsiteX3" fmla="*/ 0 w 2008634"/>
                <a:gd name="connsiteY3" fmla="*/ 1483801 h 1483801"/>
                <a:gd name="connsiteX4" fmla="*/ 1172052 w 2008634"/>
                <a:gd name="connsiteY4" fmla="*/ 3777 h 148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634" h="1483801">
                  <a:moveTo>
                    <a:pt x="1172052" y="3777"/>
                  </a:moveTo>
                  <a:lnTo>
                    <a:pt x="2008634" y="0"/>
                  </a:lnTo>
                  <a:cubicBezTo>
                    <a:pt x="2005502" y="128960"/>
                    <a:pt x="2007826" y="574318"/>
                    <a:pt x="1988329" y="828746"/>
                  </a:cubicBezTo>
                  <a:cubicBezTo>
                    <a:pt x="1807424" y="879806"/>
                    <a:pt x="355467" y="1367279"/>
                    <a:pt x="0" y="1483801"/>
                  </a:cubicBezTo>
                  <a:lnTo>
                    <a:pt x="1172052" y="3777"/>
                  </a:lnTo>
                  <a:close/>
                </a:path>
              </a:pathLst>
            </a:custGeom>
            <a:gradFill>
              <a:gsLst>
                <a:gs pos="0">
                  <a:srgbClr val="7D8793"/>
                </a:gs>
                <a:gs pos="100000">
                  <a:srgbClr val="5C6673"/>
                </a:gs>
              </a:gsLst>
              <a:lin ang="81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2438" y="1688125"/>
            <a:ext cx="1699127" cy="1699127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22" name="Picture 21" title="White COWI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 B">
    <p:bg>
      <p:bgPr>
        <a:solidFill>
          <a:srgbClr val="F04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6197662" y="1974"/>
            <a:ext cx="2946338" cy="2436590"/>
            <a:chOff x="6216164" y="12"/>
            <a:chExt cx="2946338" cy="2436590"/>
          </a:xfrm>
        </p:grpSpPr>
        <p:sp>
          <p:nvSpPr>
            <p:cNvPr id="12" name="Isosceles Triangle 11"/>
            <p:cNvSpPr/>
            <p:nvPr userDrawn="1"/>
          </p:nvSpPr>
          <p:spPr>
            <a:xfrm>
              <a:off x="6216164" y="12"/>
              <a:ext cx="1742414" cy="928845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977" h="859312">
                  <a:moveTo>
                    <a:pt x="994458" y="3982"/>
                  </a:moveTo>
                  <a:lnTo>
                    <a:pt x="1611977" y="0"/>
                  </a:lnTo>
                  <a:lnTo>
                    <a:pt x="1429109" y="859312"/>
                  </a:lnTo>
                  <a:lnTo>
                    <a:pt x="0" y="540907"/>
                  </a:lnTo>
                  <a:lnTo>
                    <a:pt x="994458" y="39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1"/>
            <p:cNvSpPr/>
            <p:nvPr userDrawn="1"/>
          </p:nvSpPr>
          <p:spPr>
            <a:xfrm>
              <a:off x="7759112" y="1881"/>
              <a:ext cx="744486" cy="936462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1108335 w 1611977"/>
                <a:gd name="connsiteY0" fmla="*/ 138195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1108335 w 1611977"/>
                <a:gd name="connsiteY4" fmla="*/ 138195 h 859312"/>
                <a:gd name="connsiteX0" fmla="*/ 1112403 w 1611977"/>
                <a:gd name="connsiteY0" fmla="*/ 0 h 859397"/>
                <a:gd name="connsiteX1" fmla="*/ 1611977 w 1611977"/>
                <a:gd name="connsiteY1" fmla="*/ 85 h 859397"/>
                <a:gd name="connsiteX2" fmla="*/ 1429109 w 1611977"/>
                <a:gd name="connsiteY2" fmla="*/ 859397 h 859397"/>
                <a:gd name="connsiteX3" fmla="*/ 0 w 1611977"/>
                <a:gd name="connsiteY3" fmla="*/ 540992 h 859397"/>
                <a:gd name="connsiteX4" fmla="*/ 1112403 w 1611977"/>
                <a:gd name="connsiteY4" fmla="*/ 0 h 859397"/>
                <a:gd name="connsiteX0" fmla="*/ 185114 w 684688"/>
                <a:gd name="connsiteY0" fmla="*/ 0 h 859397"/>
                <a:gd name="connsiteX1" fmla="*/ 684688 w 684688"/>
                <a:gd name="connsiteY1" fmla="*/ 85 h 859397"/>
                <a:gd name="connsiteX2" fmla="*/ 501820 w 684688"/>
                <a:gd name="connsiteY2" fmla="*/ 859397 h 859397"/>
                <a:gd name="connsiteX3" fmla="*/ 0 w 684688"/>
                <a:gd name="connsiteY3" fmla="*/ 850089 h 859397"/>
                <a:gd name="connsiteX4" fmla="*/ 185114 w 684688"/>
                <a:gd name="connsiteY4" fmla="*/ 0 h 859397"/>
                <a:gd name="connsiteX0" fmla="*/ 185114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85114 w 684688"/>
                <a:gd name="connsiteY3" fmla="*/ 0 h 850089"/>
                <a:gd name="connsiteX0" fmla="*/ 172912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72912 w 684688"/>
                <a:gd name="connsiteY3" fmla="*/ 0 h 850089"/>
                <a:gd name="connsiteX0" fmla="*/ 136308 w 648084"/>
                <a:gd name="connsiteY0" fmla="*/ 0 h 870425"/>
                <a:gd name="connsiteX1" fmla="*/ 648084 w 648084"/>
                <a:gd name="connsiteY1" fmla="*/ 85 h 870425"/>
                <a:gd name="connsiteX2" fmla="*/ 0 w 648084"/>
                <a:gd name="connsiteY2" fmla="*/ 870425 h 870425"/>
                <a:gd name="connsiteX3" fmla="*/ 136308 w 648084"/>
                <a:gd name="connsiteY3" fmla="*/ 0 h 870425"/>
                <a:gd name="connsiteX0" fmla="*/ 176978 w 688754"/>
                <a:gd name="connsiteY0" fmla="*/ 0 h 866358"/>
                <a:gd name="connsiteX1" fmla="*/ 688754 w 688754"/>
                <a:gd name="connsiteY1" fmla="*/ 85 h 866358"/>
                <a:gd name="connsiteX2" fmla="*/ 0 w 688754"/>
                <a:gd name="connsiteY2" fmla="*/ 866358 h 866358"/>
                <a:gd name="connsiteX3" fmla="*/ 176978 w 688754"/>
                <a:gd name="connsiteY3" fmla="*/ 0 h 86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754" h="866358">
                  <a:moveTo>
                    <a:pt x="176978" y="0"/>
                  </a:moveTo>
                  <a:lnTo>
                    <a:pt x="688754" y="85"/>
                  </a:lnTo>
                  <a:lnTo>
                    <a:pt x="0" y="866358"/>
                  </a:lnTo>
                  <a:lnTo>
                    <a:pt x="17697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1"/>
            <p:cNvSpPr/>
            <p:nvPr userDrawn="1"/>
          </p:nvSpPr>
          <p:spPr>
            <a:xfrm>
              <a:off x="8212744" y="647381"/>
              <a:ext cx="944354" cy="178922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  <a:gd name="connsiteX0" fmla="*/ 880581 w 1652648"/>
                <a:gd name="connsiteY0" fmla="*/ 223603 h 1325850"/>
                <a:gd name="connsiteX1" fmla="*/ 1652648 w 1652648"/>
                <a:gd name="connsiteY1" fmla="*/ 0 h 1325850"/>
                <a:gd name="connsiteX2" fmla="*/ 1481981 w 1652648"/>
                <a:gd name="connsiteY2" fmla="*/ 830843 h 1325850"/>
                <a:gd name="connsiteX3" fmla="*/ 0 w 1652648"/>
                <a:gd name="connsiteY3" fmla="*/ 1325850 h 1325850"/>
                <a:gd name="connsiteX4" fmla="*/ 880581 w 1652648"/>
                <a:gd name="connsiteY4" fmla="*/ 223603 h 1325850"/>
                <a:gd name="connsiteX0" fmla="*/ 880581 w 1502167"/>
                <a:gd name="connsiteY0" fmla="*/ 284609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880581 w 1502167"/>
                <a:gd name="connsiteY4" fmla="*/ 284609 h 1386856"/>
                <a:gd name="connsiteX0" fmla="*/ 632491 w 1502167"/>
                <a:gd name="connsiteY0" fmla="*/ 300877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632491 w 1502167"/>
                <a:gd name="connsiteY4" fmla="*/ 300877 h 1386856"/>
                <a:gd name="connsiteX0" fmla="*/ 0 w 869676"/>
                <a:gd name="connsiteY0" fmla="*/ 300877 h 1655282"/>
                <a:gd name="connsiteX1" fmla="*/ 869676 w 869676"/>
                <a:gd name="connsiteY1" fmla="*/ 0 h 1655282"/>
                <a:gd name="connsiteX2" fmla="*/ 849490 w 869676"/>
                <a:gd name="connsiteY2" fmla="*/ 891849 h 1655282"/>
                <a:gd name="connsiteX3" fmla="*/ 506286 w 869676"/>
                <a:gd name="connsiteY3" fmla="*/ 1655282 h 1655282"/>
                <a:gd name="connsiteX4" fmla="*/ 0 w 869676"/>
                <a:gd name="connsiteY4" fmla="*/ 300877 h 1655282"/>
                <a:gd name="connsiteX0" fmla="*/ 0 w 873660"/>
                <a:gd name="connsiteY0" fmla="*/ 300877 h 1655282"/>
                <a:gd name="connsiteX1" fmla="*/ 869676 w 873660"/>
                <a:gd name="connsiteY1" fmla="*/ 0 h 1655282"/>
                <a:gd name="connsiteX2" fmla="*/ 873660 w 873660"/>
                <a:gd name="connsiteY2" fmla="*/ 867679 h 1655282"/>
                <a:gd name="connsiteX3" fmla="*/ 506286 w 873660"/>
                <a:gd name="connsiteY3" fmla="*/ 1655282 h 1655282"/>
                <a:gd name="connsiteX4" fmla="*/ 0 w 873660"/>
                <a:gd name="connsiteY4" fmla="*/ 300877 h 165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3660" h="1655282">
                  <a:moveTo>
                    <a:pt x="0" y="300877"/>
                  </a:moveTo>
                  <a:lnTo>
                    <a:pt x="869676" y="0"/>
                  </a:lnTo>
                  <a:lnTo>
                    <a:pt x="873660" y="867679"/>
                  </a:lnTo>
                  <a:lnTo>
                    <a:pt x="506286" y="1655282"/>
                  </a:lnTo>
                  <a:lnTo>
                    <a:pt x="0" y="30087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1"/>
            <p:cNvSpPr/>
            <p:nvPr userDrawn="1"/>
          </p:nvSpPr>
          <p:spPr>
            <a:xfrm>
              <a:off x="7543180" y="1973"/>
              <a:ext cx="1619322" cy="119574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100" h="1106229">
                  <a:moveTo>
                    <a:pt x="880581" y="3982"/>
                  </a:moveTo>
                  <a:lnTo>
                    <a:pt x="1498100" y="0"/>
                  </a:lnTo>
                  <a:lnTo>
                    <a:pt x="1481981" y="611222"/>
                  </a:lnTo>
                  <a:lnTo>
                    <a:pt x="0" y="1106229"/>
                  </a:lnTo>
                  <a:lnTo>
                    <a:pt x="880581" y="39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81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2438" y="1688125"/>
            <a:ext cx="1699127" cy="169912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21" name="Picture 20" title="White COWI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4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 C">
    <p:bg>
      <p:bgPr>
        <a:solidFill>
          <a:srgbClr val="8077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6205390" y="1"/>
            <a:ext cx="2938610" cy="2454026"/>
            <a:chOff x="6205390" y="8368"/>
            <a:chExt cx="2938610" cy="2454026"/>
          </a:xfrm>
        </p:grpSpPr>
        <p:sp>
          <p:nvSpPr>
            <p:cNvPr id="12" name="Isosceles Triangle 9"/>
            <p:cNvSpPr/>
            <p:nvPr userDrawn="1"/>
          </p:nvSpPr>
          <p:spPr>
            <a:xfrm>
              <a:off x="6205390" y="8644"/>
              <a:ext cx="1738875" cy="927638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1001599"/>
                <a:gd name="connsiteY0" fmla="*/ 0 h 1167234"/>
                <a:gd name="connsiteX1" fmla="*/ 601272 w 1001599"/>
                <a:gd name="connsiteY1" fmla="*/ 2253 h 1167234"/>
                <a:gd name="connsiteX2" fmla="*/ 1001599 w 1001599"/>
                <a:gd name="connsiteY2" fmla="*/ 1167234 h 1167234"/>
                <a:gd name="connsiteX3" fmla="*/ 0 w 1001599"/>
                <a:gd name="connsiteY3" fmla="*/ 0 h 1167234"/>
                <a:gd name="connsiteX0" fmla="*/ 0 w 601272"/>
                <a:gd name="connsiteY0" fmla="*/ 0 h 840098"/>
                <a:gd name="connsiteX1" fmla="*/ 601272 w 601272"/>
                <a:gd name="connsiteY1" fmla="*/ 2253 h 840098"/>
                <a:gd name="connsiteX2" fmla="*/ 428103 w 601272"/>
                <a:gd name="connsiteY2" fmla="*/ 840098 h 840098"/>
                <a:gd name="connsiteX3" fmla="*/ 0 w 601272"/>
                <a:gd name="connsiteY3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731052"/>
                <a:gd name="connsiteX1" fmla="*/ 1597488 w 1597488"/>
                <a:gd name="connsiteY1" fmla="*/ 2253 h 731052"/>
                <a:gd name="connsiteX2" fmla="*/ 1339507 w 1597488"/>
                <a:gd name="connsiteY2" fmla="*/ 731052 h 731052"/>
                <a:gd name="connsiteX3" fmla="*/ 0 w 1597488"/>
                <a:gd name="connsiteY3" fmla="*/ 539401 h 731052"/>
                <a:gd name="connsiteX4" fmla="*/ 996216 w 1597488"/>
                <a:gd name="connsiteY4" fmla="*/ 0 h 731052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88" h="852213">
                  <a:moveTo>
                    <a:pt x="996216" y="0"/>
                  </a:moveTo>
                  <a:lnTo>
                    <a:pt x="1597488" y="2253"/>
                  </a:lnTo>
                  <a:lnTo>
                    <a:pt x="1412204" y="852213"/>
                  </a:lnTo>
                  <a:lnTo>
                    <a:pt x="0" y="539401"/>
                  </a:lnTo>
                  <a:lnTo>
                    <a:pt x="996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9"/>
            <p:cNvSpPr/>
            <p:nvPr userDrawn="1"/>
          </p:nvSpPr>
          <p:spPr>
            <a:xfrm>
              <a:off x="7736773" y="12728"/>
              <a:ext cx="733618" cy="94716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884477"/>
                <a:gd name="connsiteY0" fmla="*/ 1786 h 1164981"/>
                <a:gd name="connsiteX1" fmla="*/ 484150 w 884477"/>
                <a:gd name="connsiteY1" fmla="*/ 0 h 1164981"/>
                <a:gd name="connsiteX2" fmla="*/ 884477 w 884477"/>
                <a:gd name="connsiteY2" fmla="*/ 1164981 h 1164981"/>
                <a:gd name="connsiteX3" fmla="*/ 0 w 884477"/>
                <a:gd name="connsiteY3" fmla="*/ 1786 h 1164981"/>
                <a:gd name="connsiteX0" fmla="*/ 177702 w 661852"/>
                <a:gd name="connsiteY0" fmla="*/ 1786 h 849962"/>
                <a:gd name="connsiteX1" fmla="*/ 661852 w 661852"/>
                <a:gd name="connsiteY1" fmla="*/ 0 h 849962"/>
                <a:gd name="connsiteX2" fmla="*/ 0 w 661852"/>
                <a:gd name="connsiteY2" fmla="*/ 849962 h 849962"/>
                <a:gd name="connsiteX3" fmla="*/ 177702 w 661852"/>
                <a:gd name="connsiteY3" fmla="*/ 1786 h 849962"/>
                <a:gd name="connsiteX0" fmla="*/ 109044 w 593194"/>
                <a:gd name="connsiteY0" fmla="*/ 1786 h 805536"/>
                <a:gd name="connsiteX1" fmla="*/ 593194 w 593194"/>
                <a:gd name="connsiteY1" fmla="*/ 0 h 805536"/>
                <a:gd name="connsiteX2" fmla="*/ 0 w 593194"/>
                <a:gd name="connsiteY2" fmla="*/ 805536 h 805536"/>
                <a:gd name="connsiteX3" fmla="*/ 109044 w 593194"/>
                <a:gd name="connsiteY3" fmla="*/ 1786 h 805536"/>
                <a:gd name="connsiteX0" fmla="*/ 189818 w 673968"/>
                <a:gd name="connsiteY0" fmla="*/ 1786 h 870156"/>
                <a:gd name="connsiteX1" fmla="*/ 673968 w 673968"/>
                <a:gd name="connsiteY1" fmla="*/ 0 h 870156"/>
                <a:gd name="connsiteX2" fmla="*/ 0 w 673968"/>
                <a:gd name="connsiteY2" fmla="*/ 870156 h 870156"/>
                <a:gd name="connsiteX3" fmla="*/ 189818 w 673968"/>
                <a:gd name="connsiteY3" fmla="*/ 1786 h 87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68" h="870156">
                  <a:moveTo>
                    <a:pt x="189818" y="1786"/>
                  </a:moveTo>
                  <a:lnTo>
                    <a:pt x="673968" y="0"/>
                  </a:lnTo>
                  <a:lnTo>
                    <a:pt x="0" y="870156"/>
                  </a:lnTo>
                  <a:lnTo>
                    <a:pt x="189818" y="178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9"/>
            <p:cNvSpPr/>
            <p:nvPr userDrawn="1"/>
          </p:nvSpPr>
          <p:spPr>
            <a:xfrm>
              <a:off x="8184816" y="677154"/>
              <a:ext cx="942153" cy="1785240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  <a:gd name="connsiteX0" fmla="*/ 901179 w 1523819"/>
                <a:gd name="connsiteY0" fmla="*/ 252837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901179 w 1523819"/>
                <a:gd name="connsiteY4" fmla="*/ 252837 h 1398367"/>
                <a:gd name="connsiteX0" fmla="*/ 624101 w 1523819"/>
                <a:gd name="connsiteY0" fmla="*/ 294818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624101 w 1523819"/>
                <a:gd name="connsiteY4" fmla="*/ 294818 h 1398367"/>
                <a:gd name="connsiteX0" fmla="*/ 0 w 899718"/>
                <a:gd name="connsiteY0" fmla="*/ 294818 h 1704832"/>
                <a:gd name="connsiteX1" fmla="*/ 899189 w 899718"/>
                <a:gd name="connsiteY1" fmla="*/ 0 h 1704832"/>
                <a:gd name="connsiteX2" fmla="*/ 898313 w 899718"/>
                <a:gd name="connsiteY2" fmla="*/ 897760 h 1704832"/>
                <a:gd name="connsiteX3" fmla="*/ 530389 w 899718"/>
                <a:gd name="connsiteY3" fmla="*/ 1704832 h 1704832"/>
                <a:gd name="connsiteX4" fmla="*/ 0 w 899718"/>
                <a:gd name="connsiteY4" fmla="*/ 294818 h 170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718" h="1704832">
                  <a:moveTo>
                    <a:pt x="0" y="294818"/>
                  </a:moveTo>
                  <a:lnTo>
                    <a:pt x="899189" y="0"/>
                  </a:lnTo>
                  <a:cubicBezTo>
                    <a:pt x="894699" y="208294"/>
                    <a:pt x="902803" y="819609"/>
                    <a:pt x="898313" y="897760"/>
                  </a:cubicBezTo>
                  <a:lnTo>
                    <a:pt x="530389" y="1704832"/>
                  </a:lnTo>
                  <a:lnTo>
                    <a:pt x="0" y="2948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/>
            </a:p>
          </p:txBody>
        </p:sp>
        <p:sp>
          <p:nvSpPr>
            <p:cNvPr id="14" name="Isosceles Triangle 9"/>
            <p:cNvSpPr/>
            <p:nvPr userDrawn="1"/>
          </p:nvSpPr>
          <p:spPr>
            <a:xfrm>
              <a:off x="7531279" y="8368"/>
              <a:ext cx="1612721" cy="119955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083" h="1145530">
                  <a:moveTo>
                    <a:pt x="901179" y="0"/>
                  </a:moveTo>
                  <a:lnTo>
                    <a:pt x="1540083" y="3250"/>
                  </a:lnTo>
                  <a:cubicBezTo>
                    <a:pt x="1535593" y="211544"/>
                    <a:pt x="1526904" y="566772"/>
                    <a:pt x="1522414" y="644923"/>
                  </a:cubicBezTo>
                  <a:lnTo>
                    <a:pt x="0" y="1145530"/>
                  </a:lnTo>
                  <a:lnTo>
                    <a:pt x="90117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/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2438" y="1688125"/>
            <a:ext cx="1699127" cy="1699127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21" name="Picture 20" title="White COWI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6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A">
    <p:bg>
      <p:bgPr>
        <a:solidFill>
          <a:srgbClr val="7D8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>
          <a:xfrm>
            <a:off x="6206453" y="-2691"/>
            <a:ext cx="2941493" cy="2439862"/>
            <a:chOff x="6224953" y="1"/>
            <a:chExt cx="2941493" cy="2439862"/>
          </a:xfrm>
        </p:grpSpPr>
        <p:sp>
          <p:nvSpPr>
            <p:cNvPr id="13" name="Isosceles Triangle 13"/>
            <p:cNvSpPr/>
            <p:nvPr/>
          </p:nvSpPr>
          <p:spPr>
            <a:xfrm>
              <a:off x="6224953" y="4686"/>
              <a:ext cx="1762587" cy="925006"/>
            </a:xfrm>
            <a:custGeom>
              <a:avLst/>
              <a:gdLst>
                <a:gd name="connsiteX0" fmla="*/ 0 w 1274885"/>
                <a:gd name="connsiteY0" fmla="*/ 830486 h 830486"/>
                <a:gd name="connsiteX1" fmla="*/ 637443 w 1274885"/>
                <a:gd name="connsiteY1" fmla="*/ 0 h 830486"/>
                <a:gd name="connsiteX2" fmla="*/ 1274885 w 1274885"/>
                <a:gd name="connsiteY2" fmla="*/ 830486 h 830486"/>
                <a:gd name="connsiteX3" fmla="*/ 0 w 1274885"/>
                <a:gd name="connsiteY3" fmla="*/ 830486 h 830486"/>
                <a:gd name="connsiteX0" fmla="*/ 501161 w 1776046"/>
                <a:gd name="connsiteY0" fmla="*/ 1362420 h 1362420"/>
                <a:gd name="connsiteX1" fmla="*/ 0 w 1776046"/>
                <a:gd name="connsiteY1" fmla="*/ 0 h 1362420"/>
                <a:gd name="connsiteX2" fmla="*/ 1776046 w 1776046"/>
                <a:gd name="connsiteY2" fmla="*/ 1362420 h 1362420"/>
                <a:gd name="connsiteX3" fmla="*/ 501161 w 1776046"/>
                <a:gd name="connsiteY3" fmla="*/ 1362420 h 1362420"/>
                <a:gd name="connsiteX0" fmla="*/ 501161 w 1973873"/>
                <a:gd name="connsiteY0" fmla="*/ 1362420 h 1362420"/>
                <a:gd name="connsiteX1" fmla="*/ 0 w 1973873"/>
                <a:gd name="connsiteY1" fmla="*/ 0 h 1362420"/>
                <a:gd name="connsiteX2" fmla="*/ 1973873 w 1973873"/>
                <a:gd name="connsiteY2" fmla="*/ 518358 h 1362420"/>
                <a:gd name="connsiteX3" fmla="*/ 501161 w 1973873"/>
                <a:gd name="connsiteY3" fmla="*/ 1362420 h 1362420"/>
                <a:gd name="connsiteX0" fmla="*/ 1472711 w 1973873"/>
                <a:gd name="connsiteY0" fmla="*/ 1437154 h 1437154"/>
                <a:gd name="connsiteX1" fmla="*/ 0 w 1973873"/>
                <a:gd name="connsiteY1" fmla="*/ 0 h 1437154"/>
                <a:gd name="connsiteX2" fmla="*/ 1973873 w 1973873"/>
                <a:gd name="connsiteY2" fmla="*/ 518358 h 1437154"/>
                <a:gd name="connsiteX3" fmla="*/ 1472711 w 1973873"/>
                <a:gd name="connsiteY3" fmla="*/ 1437154 h 1437154"/>
                <a:gd name="connsiteX0" fmla="*/ 1472711 w 1978269"/>
                <a:gd name="connsiteY0" fmla="*/ 1437154 h 1437154"/>
                <a:gd name="connsiteX1" fmla="*/ 0 w 1978269"/>
                <a:gd name="connsiteY1" fmla="*/ 0 h 1437154"/>
                <a:gd name="connsiteX2" fmla="*/ 1978269 w 1978269"/>
                <a:gd name="connsiteY2" fmla="*/ 619470 h 1437154"/>
                <a:gd name="connsiteX3" fmla="*/ 1472711 w 1978269"/>
                <a:gd name="connsiteY3" fmla="*/ 1437154 h 1437154"/>
                <a:gd name="connsiteX0" fmla="*/ 1472711 w 1965081"/>
                <a:gd name="connsiteY0" fmla="*/ 1437154 h 1437154"/>
                <a:gd name="connsiteX1" fmla="*/ 0 w 1965081"/>
                <a:gd name="connsiteY1" fmla="*/ 0 h 1437154"/>
                <a:gd name="connsiteX2" fmla="*/ 1965081 w 1965081"/>
                <a:gd name="connsiteY2" fmla="*/ 513962 h 1437154"/>
                <a:gd name="connsiteX3" fmla="*/ 1472711 w 1965081"/>
                <a:gd name="connsiteY3" fmla="*/ 1437154 h 1437154"/>
                <a:gd name="connsiteX0" fmla="*/ 140301 w 632671"/>
                <a:gd name="connsiteY0" fmla="*/ 923192 h 923192"/>
                <a:gd name="connsiteX1" fmla="*/ 0 w 632671"/>
                <a:gd name="connsiteY1" fmla="*/ 739 h 923192"/>
                <a:gd name="connsiteX2" fmla="*/ 632671 w 632671"/>
                <a:gd name="connsiteY2" fmla="*/ 0 h 923192"/>
                <a:gd name="connsiteX3" fmla="*/ 140301 w 632671"/>
                <a:gd name="connsiteY3" fmla="*/ 923192 h 923192"/>
                <a:gd name="connsiteX0" fmla="*/ 447461 w 632671"/>
                <a:gd name="connsiteY0" fmla="*/ 865081 h 865081"/>
                <a:gd name="connsiteX1" fmla="*/ 0 w 632671"/>
                <a:gd name="connsiteY1" fmla="*/ 739 h 865081"/>
                <a:gd name="connsiteX2" fmla="*/ 632671 w 632671"/>
                <a:gd name="connsiteY2" fmla="*/ 0 h 865081"/>
                <a:gd name="connsiteX3" fmla="*/ 447461 w 632671"/>
                <a:gd name="connsiteY3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33349 w 1664218"/>
                <a:gd name="connsiteY0" fmla="*/ 802819 h 802819"/>
                <a:gd name="connsiteX1" fmla="*/ 0 w 1664218"/>
                <a:gd name="connsiteY1" fmla="*/ 551421 h 802819"/>
                <a:gd name="connsiteX2" fmla="*/ 1031547 w 1664218"/>
                <a:gd name="connsiteY2" fmla="*/ 739 h 802819"/>
                <a:gd name="connsiteX3" fmla="*/ 1664218 w 1664218"/>
                <a:gd name="connsiteY3" fmla="*/ 0 h 802819"/>
                <a:gd name="connsiteX4" fmla="*/ 1433349 w 1664218"/>
                <a:gd name="connsiteY4" fmla="*/ 802819 h 802819"/>
                <a:gd name="connsiteX0" fmla="*/ 1470707 w 1664218"/>
                <a:gd name="connsiteY0" fmla="*/ 873383 h 873383"/>
                <a:gd name="connsiteX1" fmla="*/ 0 w 1664218"/>
                <a:gd name="connsiteY1" fmla="*/ 551421 h 873383"/>
                <a:gd name="connsiteX2" fmla="*/ 1031547 w 1664218"/>
                <a:gd name="connsiteY2" fmla="*/ 739 h 873383"/>
                <a:gd name="connsiteX3" fmla="*/ 1664218 w 1664218"/>
                <a:gd name="connsiteY3" fmla="*/ 0 h 873383"/>
                <a:gd name="connsiteX4" fmla="*/ 1470707 w 1664218"/>
                <a:gd name="connsiteY4" fmla="*/ 873383 h 87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218" h="873383">
                  <a:moveTo>
                    <a:pt x="1470707" y="873383"/>
                  </a:moveTo>
                  <a:cubicBezTo>
                    <a:pt x="1378948" y="855997"/>
                    <a:pt x="4591" y="552203"/>
                    <a:pt x="0" y="551421"/>
                  </a:cubicBezTo>
                  <a:lnTo>
                    <a:pt x="1031547" y="739"/>
                  </a:lnTo>
                  <a:lnTo>
                    <a:pt x="1664218" y="0"/>
                  </a:lnTo>
                  <a:lnTo>
                    <a:pt x="1470707" y="87338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5C6673"/>
                </a:gs>
                <a:gs pos="0">
                  <a:srgbClr val="7D8793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2"/>
            <p:cNvSpPr/>
            <p:nvPr/>
          </p:nvSpPr>
          <p:spPr>
            <a:xfrm>
              <a:off x="7758996" y="3639"/>
              <a:ext cx="744602" cy="935201"/>
            </a:xfrm>
            <a:custGeom>
              <a:avLst/>
              <a:gdLst>
                <a:gd name="connsiteX0" fmla="*/ 0 w 923192"/>
                <a:gd name="connsiteY0" fmla="*/ 1384788 h 1384788"/>
                <a:gd name="connsiteX1" fmla="*/ 461596 w 923192"/>
                <a:gd name="connsiteY1" fmla="*/ 0 h 1384788"/>
                <a:gd name="connsiteX2" fmla="*/ 923192 w 923192"/>
                <a:gd name="connsiteY2" fmla="*/ 1384788 h 1384788"/>
                <a:gd name="connsiteX3" fmla="*/ 0 w 923192"/>
                <a:gd name="connsiteY3" fmla="*/ 1384788 h 1384788"/>
                <a:gd name="connsiteX0" fmla="*/ 0 w 1077058"/>
                <a:gd name="connsiteY0" fmla="*/ 1626576 h 1626576"/>
                <a:gd name="connsiteX1" fmla="*/ 1077058 w 1077058"/>
                <a:gd name="connsiteY1" fmla="*/ 0 h 1626576"/>
                <a:gd name="connsiteX2" fmla="*/ 923192 w 1077058"/>
                <a:gd name="connsiteY2" fmla="*/ 1626576 h 1626576"/>
                <a:gd name="connsiteX3" fmla="*/ 0 w 1077058"/>
                <a:gd name="connsiteY3" fmla="*/ 1626576 h 1626576"/>
                <a:gd name="connsiteX0" fmla="*/ 0 w 1257300"/>
                <a:gd name="connsiteY0" fmla="*/ 874834 h 1626576"/>
                <a:gd name="connsiteX1" fmla="*/ 1257300 w 1257300"/>
                <a:gd name="connsiteY1" fmla="*/ 0 h 1626576"/>
                <a:gd name="connsiteX2" fmla="*/ 1103434 w 1257300"/>
                <a:gd name="connsiteY2" fmla="*/ 1626576 h 1626576"/>
                <a:gd name="connsiteX3" fmla="*/ 0 w 1257300"/>
                <a:gd name="connsiteY3" fmla="*/ 874834 h 1626576"/>
                <a:gd name="connsiteX0" fmla="*/ 0 w 1257300"/>
                <a:gd name="connsiteY0" fmla="*/ 874834 h 2198076"/>
                <a:gd name="connsiteX1" fmla="*/ 1257300 w 1257300"/>
                <a:gd name="connsiteY1" fmla="*/ 0 h 2198076"/>
                <a:gd name="connsiteX2" fmla="*/ 281354 w 1257300"/>
                <a:gd name="connsiteY2" fmla="*/ 2198076 h 2198076"/>
                <a:gd name="connsiteX3" fmla="*/ 0 w 1257300"/>
                <a:gd name="connsiteY3" fmla="*/ 874834 h 2198076"/>
                <a:gd name="connsiteX0" fmla="*/ 0 w 1288695"/>
                <a:gd name="connsiteY0" fmla="*/ 874834 h 2198076"/>
                <a:gd name="connsiteX1" fmla="*/ 1257300 w 1288695"/>
                <a:gd name="connsiteY1" fmla="*/ 0 h 2198076"/>
                <a:gd name="connsiteX2" fmla="*/ 1261696 w 1288695"/>
                <a:gd name="connsiteY2" fmla="*/ 360484 h 2198076"/>
                <a:gd name="connsiteX3" fmla="*/ 281354 w 1288695"/>
                <a:gd name="connsiteY3" fmla="*/ 2198076 h 2198076"/>
                <a:gd name="connsiteX4" fmla="*/ 0 w 1288695"/>
                <a:gd name="connsiteY4" fmla="*/ 874834 h 2198076"/>
                <a:gd name="connsiteX0" fmla="*/ 0 w 1305185"/>
                <a:gd name="connsiteY0" fmla="*/ 874834 h 2198076"/>
                <a:gd name="connsiteX1" fmla="*/ 1257300 w 1305185"/>
                <a:gd name="connsiteY1" fmla="*/ 0 h 2198076"/>
                <a:gd name="connsiteX2" fmla="*/ 1261696 w 1305185"/>
                <a:gd name="connsiteY2" fmla="*/ 360484 h 2198076"/>
                <a:gd name="connsiteX3" fmla="*/ 281354 w 1305185"/>
                <a:gd name="connsiteY3" fmla="*/ 2198076 h 2198076"/>
                <a:gd name="connsiteX4" fmla="*/ 0 w 1305185"/>
                <a:gd name="connsiteY4" fmla="*/ 874834 h 2198076"/>
                <a:gd name="connsiteX0" fmla="*/ 0 w 1262875"/>
                <a:gd name="connsiteY0" fmla="*/ 874834 h 2198076"/>
                <a:gd name="connsiteX1" fmla="*/ 1257300 w 1262875"/>
                <a:gd name="connsiteY1" fmla="*/ 0 h 2198076"/>
                <a:gd name="connsiteX2" fmla="*/ 1261696 w 1262875"/>
                <a:gd name="connsiteY2" fmla="*/ 360484 h 2198076"/>
                <a:gd name="connsiteX3" fmla="*/ 281354 w 1262875"/>
                <a:gd name="connsiteY3" fmla="*/ 2198076 h 2198076"/>
                <a:gd name="connsiteX4" fmla="*/ 0 w 1262875"/>
                <a:gd name="connsiteY4" fmla="*/ 874834 h 2198076"/>
                <a:gd name="connsiteX0" fmla="*/ 0 w 1262875"/>
                <a:gd name="connsiteY0" fmla="*/ 874834 h 2132133"/>
                <a:gd name="connsiteX1" fmla="*/ 1257300 w 1262875"/>
                <a:gd name="connsiteY1" fmla="*/ 0 h 2132133"/>
                <a:gd name="connsiteX2" fmla="*/ 1261696 w 1262875"/>
                <a:gd name="connsiteY2" fmla="*/ 360484 h 2132133"/>
                <a:gd name="connsiteX3" fmla="*/ 391258 w 1262875"/>
                <a:gd name="connsiteY3" fmla="*/ 2132133 h 2132133"/>
                <a:gd name="connsiteX4" fmla="*/ 0 w 1262875"/>
                <a:gd name="connsiteY4" fmla="*/ 874834 h 2132133"/>
                <a:gd name="connsiteX0" fmla="*/ 0 w 1262875"/>
                <a:gd name="connsiteY0" fmla="*/ 874834 h 2193680"/>
                <a:gd name="connsiteX1" fmla="*/ 1257300 w 1262875"/>
                <a:gd name="connsiteY1" fmla="*/ 0 h 2193680"/>
                <a:gd name="connsiteX2" fmla="*/ 1261696 w 1262875"/>
                <a:gd name="connsiteY2" fmla="*/ 360484 h 2193680"/>
                <a:gd name="connsiteX3" fmla="*/ 276958 w 1262875"/>
                <a:gd name="connsiteY3" fmla="*/ 2193680 h 2193680"/>
                <a:gd name="connsiteX4" fmla="*/ 0 w 1262875"/>
                <a:gd name="connsiteY4" fmla="*/ 874834 h 2193680"/>
                <a:gd name="connsiteX0" fmla="*/ 0 w 1261696"/>
                <a:gd name="connsiteY0" fmla="*/ 874845 h 2193691"/>
                <a:gd name="connsiteX1" fmla="*/ 1257300 w 1261696"/>
                <a:gd name="connsiteY1" fmla="*/ 11 h 2193691"/>
                <a:gd name="connsiteX2" fmla="*/ 1261696 w 1261696"/>
                <a:gd name="connsiteY2" fmla="*/ 360495 h 2193691"/>
                <a:gd name="connsiteX3" fmla="*/ 276958 w 1261696"/>
                <a:gd name="connsiteY3" fmla="*/ 2193691 h 2193691"/>
                <a:gd name="connsiteX4" fmla="*/ 0 w 1261696"/>
                <a:gd name="connsiteY4" fmla="*/ 874845 h 2193691"/>
                <a:gd name="connsiteX0" fmla="*/ 0 w 1261696"/>
                <a:gd name="connsiteY0" fmla="*/ 829574 h 2148420"/>
                <a:gd name="connsiteX1" fmla="*/ 1191450 w 1261696"/>
                <a:gd name="connsiteY1" fmla="*/ 13 h 2148420"/>
                <a:gd name="connsiteX2" fmla="*/ 1261696 w 1261696"/>
                <a:gd name="connsiteY2" fmla="*/ 315224 h 2148420"/>
                <a:gd name="connsiteX3" fmla="*/ 276958 w 1261696"/>
                <a:gd name="connsiteY3" fmla="*/ 2148420 h 2148420"/>
                <a:gd name="connsiteX4" fmla="*/ 0 w 1261696"/>
                <a:gd name="connsiteY4" fmla="*/ 829574 h 2148420"/>
                <a:gd name="connsiteX0" fmla="*/ 0 w 1195846"/>
                <a:gd name="connsiteY0" fmla="*/ 829571 h 2148417"/>
                <a:gd name="connsiteX1" fmla="*/ 1191450 w 1195846"/>
                <a:gd name="connsiteY1" fmla="*/ 10 h 2148417"/>
                <a:gd name="connsiteX2" fmla="*/ 1195846 w 1195846"/>
                <a:gd name="connsiteY2" fmla="*/ 434574 h 2148417"/>
                <a:gd name="connsiteX3" fmla="*/ 276958 w 1195846"/>
                <a:gd name="connsiteY3" fmla="*/ 2148417 h 2148417"/>
                <a:gd name="connsiteX4" fmla="*/ 0 w 1195846"/>
                <a:gd name="connsiteY4" fmla="*/ 829571 h 2148417"/>
                <a:gd name="connsiteX0" fmla="*/ 0 w 1195846"/>
                <a:gd name="connsiteY0" fmla="*/ 829571 h 829571"/>
                <a:gd name="connsiteX1" fmla="*/ 1191450 w 1195846"/>
                <a:gd name="connsiteY1" fmla="*/ 10 h 829571"/>
                <a:gd name="connsiteX2" fmla="*/ 1195846 w 1195846"/>
                <a:gd name="connsiteY2" fmla="*/ 434574 h 829571"/>
                <a:gd name="connsiteX3" fmla="*/ 650530 w 1195846"/>
                <a:gd name="connsiteY3" fmla="*/ 649974 h 829571"/>
                <a:gd name="connsiteX4" fmla="*/ 0 w 1195846"/>
                <a:gd name="connsiteY4" fmla="*/ 829571 h 829571"/>
                <a:gd name="connsiteX0" fmla="*/ 0 w 1195846"/>
                <a:gd name="connsiteY0" fmla="*/ 829571 h 1301650"/>
                <a:gd name="connsiteX1" fmla="*/ 1191450 w 1195846"/>
                <a:gd name="connsiteY1" fmla="*/ 10 h 1301650"/>
                <a:gd name="connsiteX2" fmla="*/ 1195846 w 1195846"/>
                <a:gd name="connsiteY2" fmla="*/ 434574 h 1301650"/>
                <a:gd name="connsiteX3" fmla="*/ 505252 w 1195846"/>
                <a:gd name="connsiteY3" fmla="*/ 1301650 h 1301650"/>
                <a:gd name="connsiteX4" fmla="*/ 0 w 1195846"/>
                <a:gd name="connsiteY4" fmla="*/ 829571 h 1301650"/>
                <a:gd name="connsiteX0" fmla="*/ 295854 w 690594"/>
                <a:gd name="connsiteY0" fmla="*/ 605428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295854 w 690594"/>
                <a:gd name="connsiteY4" fmla="*/ 605428 h 1301650"/>
                <a:gd name="connsiteX0" fmla="*/ 179632 w 690594"/>
                <a:gd name="connsiteY0" fmla="*/ 439396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179632 w 690594"/>
                <a:gd name="connsiteY4" fmla="*/ 439396 h 1301650"/>
                <a:gd name="connsiteX0" fmla="*/ 179632 w 690594"/>
                <a:gd name="connsiteY0" fmla="*/ 4822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179632 w 690594"/>
                <a:gd name="connsiteY3" fmla="*/ 4822 h 867076"/>
                <a:gd name="connsiteX0" fmla="*/ 204537 w 690594"/>
                <a:gd name="connsiteY0" fmla="*/ 67084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204537 w 690594"/>
                <a:gd name="connsiteY3" fmla="*/ 67084 h 867076"/>
                <a:gd name="connsiteX0" fmla="*/ 196236 w 690594"/>
                <a:gd name="connsiteY0" fmla="*/ 0 h 883008"/>
                <a:gd name="connsiteX1" fmla="*/ 690594 w 690594"/>
                <a:gd name="connsiteY1" fmla="*/ 15932 h 883008"/>
                <a:gd name="connsiteX2" fmla="*/ 0 w 690594"/>
                <a:gd name="connsiteY2" fmla="*/ 883008 h 883008"/>
                <a:gd name="connsiteX3" fmla="*/ 196236 w 690594"/>
                <a:gd name="connsiteY3" fmla="*/ 0 h 883008"/>
                <a:gd name="connsiteX0" fmla="*/ 196236 w 703046"/>
                <a:gd name="connsiteY0" fmla="*/ 0 h 883008"/>
                <a:gd name="connsiteX1" fmla="*/ 703046 w 703046"/>
                <a:gd name="connsiteY1" fmla="*/ 3480 h 883008"/>
                <a:gd name="connsiteX2" fmla="*/ 0 w 703046"/>
                <a:gd name="connsiteY2" fmla="*/ 883008 h 883008"/>
                <a:gd name="connsiteX3" fmla="*/ 196236 w 703046"/>
                <a:gd name="connsiteY3" fmla="*/ 0 h 88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046" h="883008">
                  <a:moveTo>
                    <a:pt x="196236" y="0"/>
                  </a:moveTo>
                  <a:lnTo>
                    <a:pt x="703046" y="3480"/>
                  </a:lnTo>
                  <a:lnTo>
                    <a:pt x="0" y="883008"/>
                  </a:lnTo>
                  <a:lnTo>
                    <a:pt x="19623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35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1"/>
            <p:cNvSpPr/>
            <p:nvPr/>
          </p:nvSpPr>
          <p:spPr>
            <a:xfrm>
              <a:off x="8211654" y="657309"/>
              <a:ext cx="954792" cy="1782554"/>
            </a:xfrm>
            <a:custGeom>
              <a:avLst/>
              <a:gdLst>
                <a:gd name="connsiteX0" fmla="*/ 0 w 470389"/>
                <a:gd name="connsiteY0" fmla="*/ 984739 h 984739"/>
                <a:gd name="connsiteX1" fmla="*/ 235195 w 470389"/>
                <a:gd name="connsiteY1" fmla="*/ 0 h 984739"/>
                <a:gd name="connsiteX2" fmla="*/ 470389 w 470389"/>
                <a:gd name="connsiteY2" fmla="*/ 984739 h 984739"/>
                <a:gd name="connsiteX3" fmla="*/ 0 w 470389"/>
                <a:gd name="connsiteY3" fmla="*/ 984739 h 984739"/>
                <a:gd name="connsiteX0" fmla="*/ 0 w 470389"/>
                <a:gd name="connsiteY0" fmla="*/ 989135 h 989135"/>
                <a:gd name="connsiteX1" fmla="*/ 437418 w 470389"/>
                <a:gd name="connsiteY1" fmla="*/ 0 h 989135"/>
                <a:gd name="connsiteX2" fmla="*/ 470389 w 470389"/>
                <a:gd name="connsiteY2" fmla="*/ 989135 h 989135"/>
                <a:gd name="connsiteX3" fmla="*/ 0 w 470389"/>
                <a:gd name="connsiteY3" fmla="*/ 989135 h 989135"/>
                <a:gd name="connsiteX0" fmla="*/ 0 w 681404"/>
                <a:gd name="connsiteY0" fmla="*/ 593481 h 989135"/>
                <a:gd name="connsiteX1" fmla="*/ 648433 w 681404"/>
                <a:gd name="connsiteY1" fmla="*/ 0 h 989135"/>
                <a:gd name="connsiteX2" fmla="*/ 681404 w 681404"/>
                <a:gd name="connsiteY2" fmla="*/ 989135 h 989135"/>
                <a:gd name="connsiteX3" fmla="*/ 0 w 681404"/>
                <a:gd name="connsiteY3" fmla="*/ 593481 h 989135"/>
                <a:gd name="connsiteX0" fmla="*/ 0 w 1121020"/>
                <a:gd name="connsiteY0" fmla="*/ 593481 h 2373923"/>
                <a:gd name="connsiteX1" fmla="*/ 648433 w 1121020"/>
                <a:gd name="connsiteY1" fmla="*/ 0 h 2373923"/>
                <a:gd name="connsiteX2" fmla="*/ 1121020 w 1121020"/>
                <a:gd name="connsiteY2" fmla="*/ 2373923 h 2373923"/>
                <a:gd name="connsiteX3" fmla="*/ 0 w 1121020"/>
                <a:gd name="connsiteY3" fmla="*/ 593481 h 2373923"/>
                <a:gd name="connsiteX0" fmla="*/ 0 w 1134209"/>
                <a:gd name="connsiteY0" fmla="*/ 593481 h 2395904"/>
                <a:gd name="connsiteX1" fmla="*/ 648433 w 1134209"/>
                <a:gd name="connsiteY1" fmla="*/ 0 h 2395904"/>
                <a:gd name="connsiteX2" fmla="*/ 1134209 w 1134209"/>
                <a:gd name="connsiteY2" fmla="*/ 2395904 h 2395904"/>
                <a:gd name="connsiteX3" fmla="*/ 0 w 1134209"/>
                <a:gd name="connsiteY3" fmla="*/ 593481 h 2395904"/>
                <a:gd name="connsiteX0" fmla="*/ 0 w 1116625"/>
                <a:gd name="connsiteY0" fmla="*/ 426428 h 2395904"/>
                <a:gd name="connsiteX1" fmla="*/ 630849 w 1116625"/>
                <a:gd name="connsiteY1" fmla="*/ 0 h 2395904"/>
                <a:gd name="connsiteX2" fmla="*/ 1116625 w 1116625"/>
                <a:gd name="connsiteY2" fmla="*/ 2395904 h 2395904"/>
                <a:gd name="connsiteX3" fmla="*/ 0 w 1116625"/>
                <a:gd name="connsiteY3" fmla="*/ 426428 h 2395904"/>
                <a:gd name="connsiteX0" fmla="*/ 0 w 1138605"/>
                <a:gd name="connsiteY0" fmla="*/ 602274 h 2395904"/>
                <a:gd name="connsiteX1" fmla="*/ 652829 w 1138605"/>
                <a:gd name="connsiteY1" fmla="*/ 0 h 2395904"/>
                <a:gd name="connsiteX2" fmla="*/ 1138605 w 1138605"/>
                <a:gd name="connsiteY2" fmla="*/ 2395904 h 2395904"/>
                <a:gd name="connsiteX3" fmla="*/ 0 w 1138605"/>
                <a:gd name="connsiteY3" fmla="*/ 602274 h 2395904"/>
                <a:gd name="connsiteX0" fmla="*/ 0 w 1370241"/>
                <a:gd name="connsiteY0" fmla="*/ 299042 h 2395904"/>
                <a:gd name="connsiteX1" fmla="*/ 884465 w 1370241"/>
                <a:gd name="connsiteY1" fmla="*/ 0 h 2395904"/>
                <a:gd name="connsiteX2" fmla="*/ 1370241 w 1370241"/>
                <a:gd name="connsiteY2" fmla="*/ 2395904 h 2395904"/>
                <a:gd name="connsiteX3" fmla="*/ 0 w 1370241"/>
                <a:gd name="connsiteY3" fmla="*/ 299042 h 2395904"/>
                <a:gd name="connsiteX0" fmla="*/ 0 w 884465"/>
                <a:gd name="connsiteY0" fmla="*/ 299042 h 947129"/>
                <a:gd name="connsiteX1" fmla="*/ 884465 w 884465"/>
                <a:gd name="connsiteY1" fmla="*/ 0 h 947129"/>
                <a:gd name="connsiteX2" fmla="*/ 662700 w 884465"/>
                <a:gd name="connsiteY2" fmla="*/ 947129 h 947129"/>
                <a:gd name="connsiteX3" fmla="*/ 0 w 884465"/>
                <a:gd name="connsiteY3" fmla="*/ 299042 h 947129"/>
                <a:gd name="connsiteX0" fmla="*/ 0 w 884465"/>
                <a:gd name="connsiteY0" fmla="*/ 299042 h 897320"/>
                <a:gd name="connsiteX1" fmla="*/ 884465 w 884465"/>
                <a:gd name="connsiteY1" fmla="*/ 0 h 897320"/>
                <a:gd name="connsiteX2" fmla="*/ 874391 w 884465"/>
                <a:gd name="connsiteY2" fmla="*/ 897320 h 897320"/>
                <a:gd name="connsiteX3" fmla="*/ 0 w 884465"/>
                <a:gd name="connsiteY3" fmla="*/ 299042 h 897320"/>
                <a:gd name="connsiteX0" fmla="*/ 0 w 884465"/>
                <a:gd name="connsiteY0" fmla="*/ 299042 h 1664187"/>
                <a:gd name="connsiteX1" fmla="*/ 884465 w 884465"/>
                <a:gd name="connsiteY1" fmla="*/ 0 h 1664187"/>
                <a:gd name="connsiteX2" fmla="*/ 874391 w 884465"/>
                <a:gd name="connsiteY2" fmla="*/ 897320 h 1664187"/>
                <a:gd name="connsiteX3" fmla="*/ 508588 w 884465"/>
                <a:gd name="connsiteY3" fmla="*/ 1658168 h 1664187"/>
                <a:gd name="connsiteX4" fmla="*/ 0 w 884465"/>
                <a:gd name="connsiteY4" fmla="*/ 299042 h 1664187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529493"/>
                <a:gd name="connsiteX1" fmla="*/ 884465 w 884465"/>
                <a:gd name="connsiteY1" fmla="*/ 0 h 1529493"/>
                <a:gd name="connsiteX2" fmla="*/ 874391 w 884465"/>
                <a:gd name="connsiteY2" fmla="*/ 897320 h 1529493"/>
                <a:gd name="connsiteX3" fmla="*/ 479532 w 884465"/>
                <a:gd name="connsiteY3" fmla="*/ 1529493 h 1529493"/>
                <a:gd name="connsiteX4" fmla="*/ 0 w 884465"/>
                <a:gd name="connsiteY4" fmla="*/ 299042 h 1529493"/>
                <a:gd name="connsiteX0" fmla="*/ 0 w 884465"/>
                <a:gd name="connsiteY0" fmla="*/ 299042 h 1683073"/>
                <a:gd name="connsiteX1" fmla="*/ 884465 w 884465"/>
                <a:gd name="connsiteY1" fmla="*/ 0 h 1683073"/>
                <a:gd name="connsiteX2" fmla="*/ 874391 w 884465"/>
                <a:gd name="connsiteY2" fmla="*/ 897320 h 1683073"/>
                <a:gd name="connsiteX3" fmla="*/ 516890 w 884465"/>
                <a:gd name="connsiteY3" fmla="*/ 1683073 h 1683073"/>
                <a:gd name="connsiteX4" fmla="*/ 0 w 884465"/>
                <a:gd name="connsiteY4" fmla="*/ 299042 h 1683073"/>
                <a:gd name="connsiteX0" fmla="*/ 0 w 901232"/>
                <a:gd name="connsiteY0" fmla="*/ 299042 h 1683073"/>
                <a:gd name="connsiteX1" fmla="*/ 884465 w 901232"/>
                <a:gd name="connsiteY1" fmla="*/ 0 h 1683073"/>
                <a:gd name="connsiteX2" fmla="*/ 900899 w 901232"/>
                <a:gd name="connsiteY2" fmla="*/ 870813 h 1683073"/>
                <a:gd name="connsiteX3" fmla="*/ 516890 w 901232"/>
                <a:gd name="connsiteY3" fmla="*/ 1683073 h 1683073"/>
                <a:gd name="connsiteX4" fmla="*/ 0 w 901232"/>
                <a:gd name="connsiteY4" fmla="*/ 299042 h 1683073"/>
                <a:gd name="connsiteX0" fmla="*/ 0 w 901507"/>
                <a:gd name="connsiteY0" fmla="*/ 299042 h 1683073"/>
                <a:gd name="connsiteX1" fmla="*/ 895825 w 901507"/>
                <a:gd name="connsiteY1" fmla="*/ 0 h 1683073"/>
                <a:gd name="connsiteX2" fmla="*/ 900899 w 901507"/>
                <a:gd name="connsiteY2" fmla="*/ 870813 h 1683073"/>
                <a:gd name="connsiteX3" fmla="*/ 516890 w 901507"/>
                <a:gd name="connsiteY3" fmla="*/ 1683073 h 1683073"/>
                <a:gd name="connsiteX4" fmla="*/ 0 w 901507"/>
                <a:gd name="connsiteY4" fmla="*/ 299042 h 168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507" h="1683073">
                  <a:moveTo>
                    <a:pt x="0" y="299042"/>
                  </a:moveTo>
                  <a:lnTo>
                    <a:pt x="895825" y="0"/>
                  </a:lnTo>
                  <a:cubicBezTo>
                    <a:pt x="892467" y="299107"/>
                    <a:pt x="904257" y="571706"/>
                    <a:pt x="900899" y="870813"/>
                  </a:cubicBezTo>
                  <a:cubicBezTo>
                    <a:pt x="895187" y="876765"/>
                    <a:pt x="696936" y="1282795"/>
                    <a:pt x="516890" y="1683073"/>
                  </a:cubicBezTo>
                  <a:lnTo>
                    <a:pt x="0" y="2990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62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" name="Isosceles Triangle 9"/>
            <p:cNvSpPr/>
            <p:nvPr/>
          </p:nvSpPr>
          <p:spPr>
            <a:xfrm>
              <a:off x="7543800" y="1"/>
              <a:ext cx="1618702" cy="1195754"/>
            </a:xfrm>
            <a:custGeom>
              <a:avLst/>
              <a:gdLst>
                <a:gd name="connsiteX0" fmla="*/ 0 w 1534258"/>
                <a:gd name="connsiteY0" fmla="*/ 1494692 h 1494692"/>
                <a:gd name="connsiteX1" fmla="*/ 767129 w 1534258"/>
                <a:gd name="connsiteY1" fmla="*/ 0 h 1494692"/>
                <a:gd name="connsiteX2" fmla="*/ 1534258 w 1534258"/>
                <a:gd name="connsiteY2" fmla="*/ 1494692 h 1494692"/>
                <a:gd name="connsiteX3" fmla="*/ 0 w 1534258"/>
                <a:gd name="connsiteY3" fmla="*/ 1494692 h 1494692"/>
                <a:gd name="connsiteX0" fmla="*/ 0 w 1558436"/>
                <a:gd name="connsiteY0" fmla="*/ 1507881 h 1507881"/>
                <a:gd name="connsiteX1" fmla="*/ 1558436 w 1558436"/>
                <a:gd name="connsiteY1" fmla="*/ 0 h 1507881"/>
                <a:gd name="connsiteX2" fmla="*/ 1534258 w 1558436"/>
                <a:gd name="connsiteY2" fmla="*/ 1507881 h 1507881"/>
                <a:gd name="connsiteX3" fmla="*/ 0 w 1558436"/>
                <a:gd name="connsiteY3" fmla="*/ 1507881 h 1507881"/>
                <a:gd name="connsiteX0" fmla="*/ 0 w 2705832"/>
                <a:gd name="connsiteY0" fmla="*/ 751742 h 1507881"/>
                <a:gd name="connsiteX1" fmla="*/ 2705832 w 2705832"/>
                <a:gd name="connsiteY1" fmla="*/ 0 h 1507881"/>
                <a:gd name="connsiteX2" fmla="*/ 2681654 w 2705832"/>
                <a:gd name="connsiteY2" fmla="*/ 1507881 h 1507881"/>
                <a:gd name="connsiteX3" fmla="*/ 0 w 2705832"/>
                <a:gd name="connsiteY3" fmla="*/ 751742 h 1507881"/>
                <a:gd name="connsiteX0" fmla="*/ 0 w 2705832"/>
                <a:gd name="connsiteY0" fmla="*/ 751742 h 1600201"/>
                <a:gd name="connsiteX1" fmla="*/ 2705832 w 2705832"/>
                <a:gd name="connsiteY1" fmla="*/ 0 h 1600201"/>
                <a:gd name="connsiteX2" fmla="*/ 936381 w 2705832"/>
                <a:gd name="connsiteY2" fmla="*/ 1600201 h 1600201"/>
                <a:gd name="connsiteX3" fmla="*/ 0 w 2705832"/>
                <a:gd name="connsiteY3" fmla="*/ 751742 h 1600201"/>
                <a:gd name="connsiteX0" fmla="*/ 0 w 2705832"/>
                <a:gd name="connsiteY0" fmla="*/ 751742 h 1481504"/>
                <a:gd name="connsiteX1" fmla="*/ 2705832 w 2705832"/>
                <a:gd name="connsiteY1" fmla="*/ 0 h 1481504"/>
                <a:gd name="connsiteX2" fmla="*/ 844062 w 2705832"/>
                <a:gd name="connsiteY2" fmla="*/ 1481504 h 1481504"/>
                <a:gd name="connsiteX3" fmla="*/ 0 w 2705832"/>
                <a:gd name="connsiteY3" fmla="*/ 751742 h 1481504"/>
                <a:gd name="connsiteX0" fmla="*/ 0 w 2705832"/>
                <a:gd name="connsiteY0" fmla="*/ 751742 h 1604597"/>
                <a:gd name="connsiteX1" fmla="*/ 2705832 w 2705832"/>
                <a:gd name="connsiteY1" fmla="*/ 0 h 1604597"/>
                <a:gd name="connsiteX2" fmla="*/ 949569 w 2705832"/>
                <a:gd name="connsiteY2" fmla="*/ 1604597 h 1604597"/>
                <a:gd name="connsiteX3" fmla="*/ 0 w 2705832"/>
                <a:gd name="connsiteY3" fmla="*/ 751742 h 1604597"/>
                <a:gd name="connsiteX0" fmla="*/ 0 w 2626701"/>
                <a:gd name="connsiteY0" fmla="*/ 813289 h 1666144"/>
                <a:gd name="connsiteX1" fmla="*/ 2626701 w 2626701"/>
                <a:gd name="connsiteY1" fmla="*/ 0 h 1666144"/>
                <a:gd name="connsiteX2" fmla="*/ 949569 w 2626701"/>
                <a:gd name="connsiteY2" fmla="*/ 1666144 h 1666144"/>
                <a:gd name="connsiteX3" fmla="*/ 0 w 2626701"/>
                <a:gd name="connsiteY3" fmla="*/ 813289 h 1666144"/>
                <a:gd name="connsiteX0" fmla="*/ 0 w 2688247"/>
                <a:gd name="connsiteY0" fmla="*/ 734158 h 1587013"/>
                <a:gd name="connsiteX1" fmla="*/ 2688247 w 2688247"/>
                <a:gd name="connsiteY1" fmla="*/ 0 h 1587013"/>
                <a:gd name="connsiteX2" fmla="*/ 949569 w 2688247"/>
                <a:gd name="connsiteY2" fmla="*/ 1587013 h 1587013"/>
                <a:gd name="connsiteX3" fmla="*/ 0 w 2688247"/>
                <a:gd name="connsiteY3" fmla="*/ 734158 h 1587013"/>
                <a:gd name="connsiteX0" fmla="*/ 0 w 2695217"/>
                <a:gd name="connsiteY0" fmla="*/ 734158 h 812381"/>
                <a:gd name="connsiteX1" fmla="*/ 2688247 w 2695217"/>
                <a:gd name="connsiteY1" fmla="*/ 0 h 812381"/>
                <a:gd name="connsiteX2" fmla="*/ 2695217 w 2695217"/>
                <a:gd name="connsiteY2" fmla="*/ 812381 h 812381"/>
                <a:gd name="connsiteX3" fmla="*/ 0 w 2695217"/>
                <a:gd name="connsiteY3" fmla="*/ 734158 h 812381"/>
                <a:gd name="connsiteX0" fmla="*/ 0 w 813190"/>
                <a:gd name="connsiteY0" fmla="*/ 0 h 814669"/>
                <a:gd name="connsiteX1" fmla="*/ 806220 w 813190"/>
                <a:gd name="connsiteY1" fmla="*/ 2288 h 814669"/>
                <a:gd name="connsiteX2" fmla="*/ 813190 w 813190"/>
                <a:gd name="connsiteY2" fmla="*/ 814669 h 814669"/>
                <a:gd name="connsiteX3" fmla="*/ 0 w 813190"/>
                <a:gd name="connsiteY3" fmla="*/ 0 h 814669"/>
                <a:gd name="connsiteX0" fmla="*/ 1186049 w 1999239"/>
                <a:gd name="connsiteY0" fmla="*/ 0 h 1499280"/>
                <a:gd name="connsiteX1" fmla="*/ 1992269 w 1999239"/>
                <a:gd name="connsiteY1" fmla="*/ 2288 h 1499280"/>
                <a:gd name="connsiteX2" fmla="*/ 1999239 w 1999239"/>
                <a:gd name="connsiteY2" fmla="*/ 814669 h 1499280"/>
                <a:gd name="connsiteX3" fmla="*/ 0 w 1999239"/>
                <a:gd name="connsiteY3" fmla="*/ 1486089 h 1499280"/>
                <a:gd name="connsiteX4" fmla="*/ 1186049 w 1999239"/>
                <a:gd name="connsiteY4" fmla="*/ 0 h 1499280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817704 w 1999239"/>
                <a:gd name="connsiteY1" fmla="*/ 29564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14281"/>
                <a:gd name="connsiteY0" fmla="*/ 0 h 1486089"/>
                <a:gd name="connsiteX1" fmla="*/ 2014089 w 2014281"/>
                <a:gd name="connsiteY1" fmla="*/ 7743 h 1486089"/>
                <a:gd name="connsiteX2" fmla="*/ 1999239 w 2014281"/>
                <a:gd name="connsiteY2" fmla="*/ 814669 h 1486089"/>
                <a:gd name="connsiteX3" fmla="*/ 0 w 2014281"/>
                <a:gd name="connsiteY3" fmla="*/ 1486089 h 1486089"/>
                <a:gd name="connsiteX4" fmla="*/ 1186049 w 2014281"/>
                <a:gd name="connsiteY4" fmla="*/ 0 h 1486089"/>
                <a:gd name="connsiteX0" fmla="*/ 1186049 w 2014089"/>
                <a:gd name="connsiteY0" fmla="*/ 0 h 1486089"/>
                <a:gd name="connsiteX1" fmla="*/ 2014089 w 2014089"/>
                <a:gd name="connsiteY1" fmla="*/ 7743 h 1486089"/>
                <a:gd name="connsiteX2" fmla="*/ 1999239 w 2014089"/>
                <a:gd name="connsiteY2" fmla="*/ 814669 h 1486089"/>
                <a:gd name="connsiteX3" fmla="*/ 0 w 2014089"/>
                <a:gd name="connsiteY3" fmla="*/ 1486089 h 1486089"/>
                <a:gd name="connsiteX4" fmla="*/ 1186049 w 2014089"/>
                <a:gd name="connsiteY4" fmla="*/ 0 h 1486089"/>
                <a:gd name="connsiteX0" fmla="*/ 1186049 w 1999239"/>
                <a:gd name="connsiteY0" fmla="*/ 0 h 1486089"/>
                <a:gd name="connsiteX1" fmla="*/ 1795883 w 1999239"/>
                <a:gd name="connsiteY1" fmla="*/ 198673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99239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890136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91504 w 2014089"/>
                <a:gd name="connsiteY0" fmla="*/ 0 h 1382441"/>
                <a:gd name="connsiteX1" fmla="*/ 2014089 w 2014089"/>
                <a:gd name="connsiteY1" fmla="*/ 2288 h 1382441"/>
                <a:gd name="connsiteX2" fmla="*/ 1993784 w 2014089"/>
                <a:gd name="connsiteY2" fmla="*/ 831034 h 1382441"/>
                <a:gd name="connsiteX3" fmla="*/ 0 w 2014089"/>
                <a:gd name="connsiteY3" fmla="*/ 1382441 h 1382441"/>
                <a:gd name="connsiteX4" fmla="*/ 1191504 w 2014089"/>
                <a:gd name="connsiteY4" fmla="*/ 0 h 1382441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66142 w 2008634"/>
                <a:gd name="connsiteY0" fmla="*/ 12672 h 1483831"/>
                <a:gd name="connsiteX1" fmla="*/ 2008634 w 2008634"/>
                <a:gd name="connsiteY1" fmla="*/ 30 h 1483831"/>
                <a:gd name="connsiteX2" fmla="*/ 1988329 w 2008634"/>
                <a:gd name="connsiteY2" fmla="*/ 828776 h 1483831"/>
                <a:gd name="connsiteX3" fmla="*/ 0 w 2008634"/>
                <a:gd name="connsiteY3" fmla="*/ 1483831 h 1483831"/>
                <a:gd name="connsiteX4" fmla="*/ 1166142 w 2008634"/>
                <a:gd name="connsiteY4" fmla="*/ 12672 h 1483831"/>
                <a:gd name="connsiteX0" fmla="*/ 1172052 w 2008634"/>
                <a:gd name="connsiteY0" fmla="*/ 3777 h 1483801"/>
                <a:gd name="connsiteX1" fmla="*/ 2008634 w 2008634"/>
                <a:gd name="connsiteY1" fmla="*/ 0 h 1483801"/>
                <a:gd name="connsiteX2" fmla="*/ 1988329 w 2008634"/>
                <a:gd name="connsiteY2" fmla="*/ 828746 h 1483801"/>
                <a:gd name="connsiteX3" fmla="*/ 0 w 2008634"/>
                <a:gd name="connsiteY3" fmla="*/ 1483801 h 1483801"/>
                <a:gd name="connsiteX4" fmla="*/ 1172052 w 2008634"/>
                <a:gd name="connsiteY4" fmla="*/ 3777 h 148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634" h="1483801">
                  <a:moveTo>
                    <a:pt x="1172052" y="3777"/>
                  </a:moveTo>
                  <a:lnTo>
                    <a:pt x="2008634" y="0"/>
                  </a:lnTo>
                  <a:cubicBezTo>
                    <a:pt x="2005502" y="128960"/>
                    <a:pt x="2007826" y="574318"/>
                    <a:pt x="1988329" y="828746"/>
                  </a:cubicBezTo>
                  <a:cubicBezTo>
                    <a:pt x="1807424" y="879806"/>
                    <a:pt x="355467" y="1367279"/>
                    <a:pt x="0" y="1483801"/>
                  </a:cubicBezTo>
                  <a:lnTo>
                    <a:pt x="1172052" y="3777"/>
                  </a:lnTo>
                  <a:close/>
                </a:path>
              </a:pathLst>
            </a:custGeom>
            <a:gradFill>
              <a:gsLst>
                <a:gs pos="0">
                  <a:srgbClr val="7D8793"/>
                </a:gs>
                <a:gs pos="100000">
                  <a:srgbClr val="5C6673"/>
                </a:gs>
              </a:gsLst>
              <a:lin ang="81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2295026" y="2084751"/>
            <a:ext cx="4553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cap="all" baseline="0">
                <a:solidFill>
                  <a:srgbClr val="FFFFFF"/>
                </a:solidFill>
                <a:latin typeface="+mj-lt"/>
                <a:cs typeface="Arial" pitchFamily="34" charset="0"/>
              </a:rPr>
              <a:t>Thank You!</a:t>
            </a:r>
            <a:endParaRPr lang="da-DK" sz="3200" cap="all" baseline="0" dirty="0">
              <a:solidFill>
                <a:srgbClr val="FFFFFF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20" name="Picture 19" title="White COWI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5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B">
    <p:bg>
      <p:bgPr>
        <a:solidFill>
          <a:srgbClr val="F04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6197662" y="1974"/>
            <a:ext cx="2946338" cy="2436590"/>
            <a:chOff x="6216164" y="12"/>
            <a:chExt cx="2946338" cy="2436590"/>
          </a:xfrm>
        </p:grpSpPr>
        <p:sp>
          <p:nvSpPr>
            <p:cNvPr id="12" name="Isosceles Triangle 11"/>
            <p:cNvSpPr/>
            <p:nvPr userDrawn="1"/>
          </p:nvSpPr>
          <p:spPr>
            <a:xfrm>
              <a:off x="6216164" y="12"/>
              <a:ext cx="1742414" cy="928845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977" h="859312">
                  <a:moveTo>
                    <a:pt x="994458" y="3982"/>
                  </a:moveTo>
                  <a:lnTo>
                    <a:pt x="1611977" y="0"/>
                  </a:lnTo>
                  <a:lnTo>
                    <a:pt x="1429109" y="859312"/>
                  </a:lnTo>
                  <a:lnTo>
                    <a:pt x="0" y="540907"/>
                  </a:lnTo>
                  <a:lnTo>
                    <a:pt x="994458" y="39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1"/>
            <p:cNvSpPr/>
            <p:nvPr userDrawn="1"/>
          </p:nvSpPr>
          <p:spPr>
            <a:xfrm>
              <a:off x="7759112" y="1881"/>
              <a:ext cx="744486" cy="936462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1108335 w 1611977"/>
                <a:gd name="connsiteY0" fmla="*/ 138195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1108335 w 1611977"/>
                <a:gd name="connsiteY4" fmla="*/ 138195 h 859312"/>
                <a:gd name="connsiteX0" fmla="*/ 1112403 w 1611977"/>
                <a:gd name="connsiteY0" fmla="*/ 0 h 859397"/>
                <a:gd name="connsiteX1" fmla="*/ 1611977 w 1611977"/>
                <a:gd name="connsiteY1" fmla="*/ 85 h 859397"/>
                <a:gd name="connsiteX2" fmla="*/ 1429109 w 1611977"/>
                <a:gd name="connsiteY2" fmla="*/ 859397 h 859397"/>
                <a:gd name="connsiteX3" fmla="*/ 0 w 1611977"/>
                <a:gd name="connsiteY3" fmla="*/ 540992 h 859397"/>
                <a:gd name="connsiteX4" fmla="*/ 1112403 w 1611977"/>
                <a:gd name="connsiteY4" fmla="*/ 0 h 859397"/>
                <a:gd name="connsiteX0" fmla="*/ 185114 w 684688"/>
                <a:gd name="connsiteY0" fmla="*/ 0 h 859397"/>
                <a:gd name="connsiteX1" fmla="*/ 684688 w 684688"/>
                <a:gd name="connsiteY1" fmla="*/ 85 h 859397"/>
                <a:gd name="connsiteX2" fmla="*/ 501820 w 684688"/>
                <a:gd name="connsiteY2" fmla="*/ 859397 h 859397"/>
                <a:gd name="connsiteX3" fmla="*/ 0 w 684688"/>
                <a:gd name="connsiteY3" fmla="*/ 850089 h 859397"/>
                <a:gd name="connsiteX4" fmla="*/ 185114 w 684688"/>
                <a:gd name="connsiteY4" fmla="*/ 0 h 859397"/>
                <a:gd name="connsiteX0" fmla="*/ 185114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85114 w 684688"/>
                <a:gd name="connsiteY3" fmla="*/ 0 h 850089"/>
                <a:gd name="connsiteX0" fmla="*/ 172912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72912 w 684688"/>
                <a:gd name="connsiteY3" fmla="*/ 0 h 850089"/>
                <a:gd name="connsiteX0" fmla="*/ 136308 w 648084"/>
                <a:gd name="connsiteY0" fmla="*/ 0 h 870425"/>
                <a:gd name="connsiteX1" fmla="*/ 648084 w 648084"/>
                <a:gd name="connsiteY1" fmla="*/ 85 h 870425"/>
                <a:gd name="connsiteX2" fmla="*/ 0 w 648084"/>
                <a:gd name="connsiteY2" fmla="*/ 870425 h 870425"/>
                <a:gd name="connsiteX3" fmla="*/ 136308 w 648084"/>
                <a:gd name="connsiteY3" fmla="*/ 0 h 870425"/>
                <a:gd name="connsiteX0" fmla="*/ 176978 w 688754"/>
                <a:gd name="connsiteY0" fmla="*/ 0 h 866358"/>
                <a:gd name="connsiteX1" fmla="*/ 688754 w 688754"/>
                <a:gd name="connsiteY1" fmla="*/ 85 h 866358"/>
                <a:gd name="connsiteX2" fmla="*/ 0 w 688754"/>
                <a:gd name="connsiteY2" fmla="*/ 866358 h 866358"/>
                <a:gd name="connsiteX3" fmla="*/ 176978 w 688754"/>
                <a:gd name="connsiteY3" fmla="*/ 0 h 86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754" h="866358">
                  <a:moveTo>
                    <a:pt x="176978" y="0"/>
                  </a:moveTo>
                  <a:lnTo>
                    <a:pt x="688754" y="85"/>
                  </a:lnTo>
                  <a:lnTo>
                    <a:pt x="0" y="866358"/>
                  </a:lnTo>
                  <a:lnTo>
                    <a:pt x="17697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1"/>
            <p:cNvSpPr/>
            <p:nvPr userDrawn="1"/>
          </p:nvSpPr>
          <p:spPr>
            <a:xfrm>
              <a:off x="8212744" y="647381"/>
              <a:ext cx="944354" cy="178922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  <a:gd name="connsiteX0" fmla="*/ 880581 w 1652648"/>
                <a:gd name="connsiteY0" fmla="*/ 223603 h 1325850"/>
                <a:gd name="connsiteX1" fmla="*/ 1652648 w 1652648"/>
                <a:gd name="connsiteY1" fmla="*/ 0 h 1325850"/>
                <a:gd name="connsiteX2" fmla="*/ 1481981 w 1652648"/>
                <a:gd name="connsiteY2" fmla="*/ 830843 h 1325850"/>
                <a:gd name="connsiteX3" fmla="*/ 0 w 1652648"/>
                <a:gd name="connsiteY3" fmla="*/ 1325850 h 1325850"/>
                <a:gd name="connsiteX4" fmla="*/ 880581 w 1652648"/>
                <a:gd name="connsiteY4" fmla="*/ 223603 h 1325850"/>
                <a:gd name="connsiteX0" fmla="*/ 880581 w 1502167"/>
                <a:gd name="connsiteY0" fmla="*/ 284609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880581 w 1502167"/>
                <a:gd name="connsiteY4" fmla="*/ 284609 h 1386856"/>
                <a:gd name="connsiteX0" fmla="*/ 632491 w 1502167"/>
                <a:gd name="connsiteY0" fmla="*/ 300877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632491 w 1502167"/>
                <a:gd name="connsiteY4" fmla="*/ 300877 h 1386856"/>
                <a:gd name="connsiteX0" fmla="*/ 0 w 869676"/>
                <a:gd name="connsiteY0" fmla="*/ 300877 h 1655282"/>
                <a:gd name="connsiteX1" fmla="*/ 869676 w 869676"/>
                <a:gd name="connsiteY1" fmla="*/ 0 h 1655282"/>
                <a:gd name="connsiteX2" fmla="*/ 849490 w 869676"/>
                <a:gd name="connsiteY2" fmla="*/ 891849 h 1655282"/>
                <a:gd name="connsiteX3" fmla="*/ 506286 w 869676"/>
                <a:gd name="connsiteY3" fmla="*/ 1655282 h 1655282"/>
                <a:gd name="connsiteX4" fmla="*/ 0 w 869676"/>
                <a:gd name="connsiteY4" fmla="*/ 300877 h 1655282"/>
                <a:gd name="connsiteX0" fmla="*/ 0 w 873660"/>
                <a:gd name="connsiteY0" fmla="*/ 300877 h 1655282"/>
                <a:gd name="connsiteX1" fmla="*/ 869676 w 873660"/>
                <a:gd name="connsiteY1" fmla="*/ 0 h 1655282"/>
                <a:gd name="connsiteX2" fmla="*/ 873660 w 873660"/>
                <a:gd name="connsiteY2" fmla="*/ 867679 h 1655282"/>
                <a:gd name="connsiteX3" fmla="*/ 506286 w 873660"/>
                <a:gd name="connsiteY3" fmla="*/ 1655282 h 1655282"/>
                <a:gd name="connsiteX4" fmla="*/ 0 w 873660"/>
                <a:gd name="connsiteY4" fmla="*/ 300877 h 165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3660" h="1655282">
                  <a:moveTo>
                    <a:pt x="0" y="300877"/>
                  </a:moveTo>
                  <a:lnTo>
                    <a:pt x="869676" y="0"/>
                  </a:lnTo>
                  <a:lnTo>
                    <a:pt x="873660" y="867679"/>
                  </a:lnTo>
                  <a:lnTo>
                    <a:pt x="506286" y="1655282"/>
                  </a:lnTo>
                  <a:lnTo>
                    <a:pt x="0" y="30087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1"/>
            <p:cNvSpPr/>
            <p:nvPr userDrawn="1"/>
          </p:nvSpPr>
          <p:spPr>
            <a:xfrm>
              <a:off x="7543180" y="1973"/>
              <a:ext cx="1619322" cy="119574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100" h="1106229">
                  <a:moveTo>
                    <a:pt x="880581" y="3982"/>
                  </a:moveTo>
                  <a:lnTo>
                    <a:pt x="1498100" y="0"/>
                  </a:lnTo>
                  <a:lnTo>
                    <a:pt x="1481981" y="611222"/>
                  </a:lnTo>
                  <a:lnTo>
                    <a:pt x="0" y="1106229"/>
                  </a:lnTo>
                  <a:lnTo>
                    <a:pt x="880581" y="39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81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2295026" y="2084751"/>
            <a:ext cx="4553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cap="all" baseline="0">
                <a:solidFill>
                  <a:srgbClr val="FFFFFF"/>
                </a:solidFill>
                <a:latin typeface="+mj-lt"/>
                <a:cs typeface="Arial" pitchFamily="34" charset="0"/>
              </a:rPr>
              <a:t>Thank You!</a:t>
            </a:r>
            <a:endParaRPr lang="da-DK" sz="3200" cap="all" baseline="0" dirty="0">
              <a:solidFill>
                <a:srgbClr val="FFFFFF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19" name="Picture 18" title="White COWI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4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C">
    <p:bg>
      <p:bgPr>
        <a:solidFill>
          <a:srgbClr val="8077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6205390" y="1"/>
            <a:ext cx="2938610" cy="2454026"/>
            <a:chOff x="6205390" y="8368"/>
            <a:chExt cx="2938610" cy="2454026"/>
          </a:xfrm>
        </p:grpSpPr>
        <p:sp>
          <p:nvSpPr>
            <p:cNvPr id="12" name="Isosceles Triangle 9"/>
            <p:cNvSpPr/>
            <p:nvPr userDrawn="1"/>
          </p:nvSpPr>
          <p:spPr>
            <a:xfrm>
              <a:off x="6205390" y="8644"/>
              <a:ext cx="1738875" cy="927638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1001599"/>
                <a:gd name="connsiteY0" fmla="*/ 0 h 1167234"/>
                <a:gd name="connsiteX1" fmla="*/ 601272 w 1001599"/>
                <a:gd name="connsiteY1" fmla="*/ 2253 h 1167234"/>
                <a:gd name="connsiteX2" fmla="*/ 1001599 w 1001599"/>
                <a:gd name="connsiteY2" fmla="*/ 1167234 h 1167234"/>
                <a:gd name="connsiteX3" fmla="*/ 0 w 1001599"/>
                <a:gd name="connsiteY3" fmla="*/ 0 h 1167234"/>
                <a:gd name="connsiteX0" fmla="*/ 0 w 601272"/>
                <a:gd name="connsiteY0" fmla="*/ 0 h 840098"/>
                <a:gd name="connsiteX1" fmla="*/ 601272 w 601272"/>
                <a:gd name="connsiteY1" fmla="*/ 2253 h 840098"/>
                <a:gd name="connsiteX2" fmla="*/ 428103 w 601272"/>
                <a:gd name="connsiteY2" fmla="*/ 840098 h 840098"/>
                <a:gd name="connsiteX3" fmla="*/ 0 w 601272"/>
                <a:gd name="connsiteY3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731052"/>
                <a:gd name="connsiteX1" fmla="*/ 1597488 w 1597488"/>
                <a:gd name="connsiteY1" fmla="*/ 2253 h 731052"/>
                <a:gd name="connsiteX2" fmla="*/ 1339507 w 1597488"/>
                <a:gd name="connsiteY2" fmla="*/ 731052 h 731052"/>
                <a:gd name="connsiteX3" fmla="*/ 0 w 1597488"/>
                <a:gd name="connsiteY3" fmla="*/ 539401 h 731052"/>
                <a:gd name="connsiteX4" fmla="*/ 996216 w 1597488"/>
                <a:gd name="connsiteY4" fmla="*/ 0 h 731052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88" h="852213">
                  <a:moveTo>
                    <a:pt x="996216" y="0"/>
                  </a:moveTo>
                  <a:lnTo>
                    <a:pt x="1597488" y="2253"/>
                  </a:lnTo>
                  <a:lnTo>
                    <a:pt x="1412204" y="852213"/>
                  </a:lnTo>
                  <a:lnTo>
                    <a:pt x="0" y="539401"/>
                  </a:lnTo>
                  <a:lnTo>
                    <a:pt x="996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9"/>
            <p:cNvSpPr/>
            <p:nvPr userDrawn="1"/>
          </p:nvSpPr>
          <p:spPr>
            <a:xfrm>
              <a:off x="7736773" y="12728"/>
              <a:ext cx="733618" cy="94716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884477"/>
                <a:gd name="connsiteY0" fmla="*/ 1786 h 1164981"/>
                <a:gd name="connsiteX1" fmla="*/ 484150 w 884477"/>
                <a:gd name="connsiteY1" fmla="*/ 0 h 1164981"/>
                <a:gd name="connsiteX2" fmla="*/ 884477 w 884477"/>
                <a:gd name="connsiteY2" fmla="*/ 1164981 h 1164981"/>
                <a:gd name="connsiteX3" fmla="*/ 0 w 884477"/>
                <a:gd name="connsiteY3" fmla="*/ 1786 h 1164981"/>
                <a:gd name="connsiteX0" fmla="*/ 177702 w 661852"/>
                <a:gd name="connsiteY0" fmla="*/ 1786 h 849962"/>
                <a:gd name="connsiteX1" fmla="*/ 661852 w 661852"/>
                <a:gd name="connsiteY1" fmla="*/ 0 h 849962"/>
                <a:gd name="connsiteX2" fmla="*/ 0 w 661852"/>
                <a:gd name="connsiteY2" fmla="*/ 849962 h 849962"/>
                <a:gd name="connsiteX3" fmla="*/ 177702 w 661852"/>
                <a:gd name="connsiteY3" fmla="*/ 1786 h 849962"/>
                <a:gd name="connsiteX0" fmla="*/ 109044 w 593194"/>
                <a:gd name="connsiteY0" fmla="*/ 1786 h 805536"/>
                <a:gd name="connsiteX1" fmla="*/ 593194 w 593194"/>
                <a:gd name="connsiteY1" fmla="*/ 0 h 805536"/>
                <a:gd name="connsiteX2" fmla="*/ 0 w 593194"/>
                <a:gd name="connsiteY2" fmla="*/ 805536 h 805536"/>
                <a:gd name="connsiteX3" fmla="*/ 109044 w 593194"/>
                <a:gd name="connsiteY3" fmla="*/ 1786 h 805536"/>
                <a:gd name="connsiteX0" fmla="*/ 189818 w 673968"/>
                <a:gd name="connsiteY0" fmla="*/ 1786 h 870156"/>
                <a:gd name="connsiteX1" fmla="*/ 673968 w 673968"/>
                <a:gd name="connsiteY1" fmla="*/ 0 h 870156"/>
                <a:gd name="connsiteX2" fmla="*/ 0 w 673968"/>
                <a:gd name="connsiteY2" fmla="*/ 870156 h 870156"/>
                <a:gd name="connsiteX3" fmla="*/ 189818 w 673968"/>
                <a:gd name="connsiteY3" fmla="*/ 1786 h 87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68" h="870156">
                  <a:moveTo>
                    <a:pt x="189818" y="1786"/>
                  </a:moveTo>
                  <a:lnTo>
                    <a:pt x="673968" y="0"/>
                  </a:lnTo>
                  <a:lnTo>
                    <a:pt x="0" y="870156"/>
                  </a:lnTo>
                  <a:lnTo>
                    <a:pt x="189818" y="178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9"/>
            <p:cNvSpPr/>
            <p:nvPr userDrawn="1"/>
          </p:nvSpPr>
          <p:spPr>
            <a:xfrm>
              <a:off x="8184816" y="677154"/>
              <a:ext cx="942153" cy="1785240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  <a:gd name="connsiteX0" fmla="*/ 901179 w 1523819"/>
                <a:gd name="connsiteY0" fmla="*/ 252837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901179 w 1523819"/>
                <a:gd name="connsiteY4" fmla="*/ 252837 h 1398367"/>
                <a:gd name="connsiteX0" fmla="*/ 624101 w 1523819"/>
                <a:gd name="connsiteY0" fmla="*/ 294818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624101 w 1523819"/>
                <a:gd name="connsiteY4" fmla="*/ 294818 h 1398367"/>
                <a:gd name="connsiteX0" fmla="*/ 0 w 899718"/>
                <a:gd name="connsiteY0" fmla="*/ 294818 h 1704832"/>
                <a:gd name="connsiteX1" fmla="*/ 899189 w 899718"/>
                <a:gd name="connsiteY1" fmla="*/ 0 h 1704832"/>
                <a:gd name="connsiteX2" fmla="*/ 898313 w 899718"/>
                <a:gd name="connsiteY2" fmla="*/ 897760 h 1704832"/>
                <a:gd name="connsiteX3" fmla="*/ 530389 w 899718"/>
                <a:gd name="connsiteY3" fmla="*/ 1704832 h 1704832"/>
                <a:gd name="connsiteX4" fmla="*/ 0 w 899718"/>
                <a:gd name="connsiteY4" fmla="*/ 294818 h 170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718" h="1704832">
                  <a:moveTo>
                    <a:pt x="0" y="294818"/>
                  </a:moveTo>
                  <a:lnTo>
                    <a:pt x="899189" y="0"/>
                  </a:lnTo>
                  <a:cubicBezTo>
                    <a:pt x="894699" y="208294"/>
                    <a:pt x="902803" y="819609"/>
                    <a:pt x="898313" y="897760"/>
                  </a:cubicBezTo>
                  <a:lnTo>
                    <a:pt x="530389" y="1704832"/>
                  </a:lnTo>
                  <a:lnTo>
                    <a:pt x="0" y="2948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/>
            </a:p>
          </p:txBody>
        </p:sp>
        <p:sp>
          <p:nvSpPr>
            <p:cNvPr id="14" name="Isosceles Triangle 9"/>
            <p:cNvSpPr/>
            <p:nvPr userDrawn="1"/>
          </p:nvSpPr>
          <p:spPr>
            <a:xfrm>
              <a:off x="7531279" y="8368"/>
              <a:ext cx="1612721" cy="119955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083" h="1145530">
                  <a:moveTo>
                    <a:pt x="901179" y="0"/>
                  </a:moveTo>
                  <a:lnTo>
                    <a:pt x="1540083" y="3250"/>
                  </a:lnTo>
                  <a:cubicBezTo>
                    <a:pt x="1535593" y="211544"/>
                    <a:pt x="1526904" y="566772"/>
                    <a:pt x="1522414" y="644923"/>
                  </a:cubicBezTo>
                  <a:lnTo>
                    <a:pt x="0" y="1145530"/>
                  </a:lnTo>
                  <a:lnTo>
                    <a:pt x="90117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/>
            </a:p>
          </p:txBody>
        </p:sp>
      </p:grpSp>
      <p:sp>
        <p:nvSpPr>
          <p:cNvPr id="3" name="TextBox 2"/>
          <p:cNvSpPr txBox="1"/>
          <p:nvPr userDrawn="1"/>
        </p:nvSpPr>
        <p:spPr>
          <a:xfrm>
            <a:off x="2295026" y="2084751"/>
            <a:ext cx="4553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cap="all" baseline="0">
                <a:solidFill>
                  <a:srgbClr val="FFFFFF"/>
                </a:solidFill>
                <a:latin typeface="+mj-lt"/>
                <a:cs typeface="Arial" pitchFamily="34" charset="0"/>
              </a:rPr>
              <a:t>Thank You!</a:t>
            </a:r>
            <a:endParaRPr lang="da-DK" sz="3200" cap="all" baseline="0" dirty="0">
              <a:solidFill>
                <a:srgbClr val="FFFFFF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18" name="Picture 17" title="White COWI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2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>
          <a:xfrm>
            <a:off x="419819" y="1460741"/>
            <a:ext cx="8304363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2455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419100" y="1460741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19820" y="1798764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19820" y="2136789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19820" y="2474813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419100" y="2812836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19100" y="3150861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417653" y="3488883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19820" y="408353"/>
            <a:ext cx="5408754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30" name="TextBox 29"/>
          <p:cNvSpPr txBox="1"/>
          <p:nvPr userDrawn="1"/>
        </p:nvSpPr>
        <p:spPr>
          <a:xfrm>
            <a:off x="438812" y="610364"/>
            <a:ext cx="5410921" cy="3334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2600"/>
              </a:lnSpc>
            </a:pPr>
            <a:r>
              <a:rPr lang="da-DK" sz="2400">
                <a:solidFill>
                  <a:srgbClr val="F04E23"/>
                </a:solidFill>
                <a:latin typeface="+mj-lt"/>
                <a:cs typeface="Arial" pitchFamily="34" charset="0"/>
              </a:rPr>
              <a:t>Agenda</a:t>
            </a:r>
            <a:r>
              <a:rPr lang="da-DK">
                <a:solidFill>
                  <a:srgbClr val="F04E23"/>
                </a:solidFill>
                <a:latin typeface="+mj-lt"/>
                <a:cs typeface="Arial" pitchFamily="34" charset="0"/>
              </a:rPr>
              <a:t> </a:t>
            </a:r>
            <a:endParaRPr lang="da-DK" dirty="0">
              <a:solidFill>
                <a:srgbClr val="F04E23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419820" y="3826478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6390697" y="656751"/>
            <a:ext cx="2334202" cy="3414080"/>
          </a:xfrm>
          <a:solidFill>
            <a:schemeClr val="tx1"/>
          </a:solidFill>
        </p:spPr>
        <p:txBody>
          <a:bodyPr lIns="108000" tIns="1584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615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419104" y="1459212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529074" y="1460741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19104" y="1798764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9" hasCustomPrompt="1"/>
          </p:nvPr>
        </p:nvSpPr>
        <p:spPr>
          <a:xfrm>
            <a:off x="1529074" y="1800293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30" hasCustomPrompt="1"/>
          </p:nvPr>
        </p:nvSpPr>
        <p:spPr>
          <a:xfrm>
            <a:off x="419104" y="2135261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31" hasCustomPrompt="1"/>
          </p:nvPr>
        </p:nvSpPr>
        <p:spPr>
          <a:xfrm>
            <a:off x="1529074" y="2136789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4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419104" y="2477544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5" name="Text Placeholder 9"/>
          <p:cNvSpPr>
            <a:spLocks noGrp="1"/>
          </p:cNvSpPr>
          <p:nvPr>
            <p:ph type="body" sz="quarter" idx="33" hasCustomPrompt="1"/>
          </p:nvPr>
        </p:nvSpPr>
        <p:spPr>
          <a:xfrm>
            <a:off x="1529074" y="2479071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6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419104" y="2811309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7" name="Text Placeholder 9"/>
          <p:cNvSpPr>
            <a:spLocks noGrp="1"/>
          </p:cNvSpPr>
          <p:nvPr>
            <p:ph type="body" sz="quarter" idx="35" hasCustomPrompt="1"/>
          </p:nvPr>
        </p:nvSpPr>
        <p:spPr>
          <a:xfrm>
            <a:off x="1529074" y="2812836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36" hasCustomPrompt="1"/>
          </p:nvPr>
        </p:nvSpPr>
        <p:spPr>
          <a:xfrm>
            <a:off x="419104" y="3150861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9" name="Text Placeholder 9"/>
          <p:cNvSpPr>
            <a:spLocks noGrp="1"/>
          </p:cNvSpPr>
          <p:nvPr>
            <p:ph type="body" sz="quarter" idx="37" hasCustomPrompt="1"/>
          </p:nvPr>
        </p:nvSpPr>
        <p:spPr>
          <a:xfrm>
            <a:off x="1529074" y="3152388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38" hasCustomPrompt="1"/>
          </p:nvPr>
        </p:nvSpPr>
        <p:spPr>
          <a:xfrm>
            <a:off x="419104" y="3487356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51" name="Text Placeholder 9"/>
          <p:cNvSpPr>
            <a:spLocks noGrp="1"/>
          </p:cNvSpPr>
          <p:nvPr>
            <p:ph type="body" sz="quarter" idx="39" hasCustomPrompt="1"/>
          </p:nvPr>
        </p:nvSpPr>
        <p:spPr>
          <a:xfrm>
            <a:off x="1529074" y="3488883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52" name="Text Placeholder 9"/>
          <p:cNvSpPr>
            <a:spLocks noGrp="1"/>
          </p:cNvSpPr>
          <p:nvPr>
            <p:ph type="body" sz="quarter" idx="40" hasCustomPrompt="1"/>
          </p:nvPr>
        </p:nvSpPr>
        <p:spPr>
          <a:xfrm>
            <a:off x="1163869" y="1461302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-</a:t>
            </a:r>
            <a:endParaRPr lang="da-DK" dirty="0"/>
          </a:p>
        </p:txBody>
      </p:sp>
      <p:sp>
        <p:nvSpPr>
          <p:cNvPr id="53" name="Text Placeholder 9"/>
          <p:cNvSpPr>
            <a:spLocks noGrp="1"/>
          </p:cNvSpPr>
          <p:nvPr>
            <p:ph type="body" sz="quarter" idx="41" hasCustomPrompt="1"/>
          </p:nvPr>
        </p:nvSpPr>
        <p:spPr>
          <a:xfrm>
            <a:off x="1163869" y="1798767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-</a:t>
            </a:r>
            <a:endParaRPr lang="da-DK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42" hasCustomPrompt="1"/>
          </p:nvPr>
        </p:nvSpPr>
        <p:spPr>
          <a:xfrm>
            <a:off x="1163869" y="2138878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-</a:t>
            </a:r>
            <a:endParaRPr lang="da-DK" dirty="0"/>
          </a:p>
        </p:txBody>
      </p:sp>
      <p:sp>
        <p:nvSpPr>
          <p:cNvPr id="55" name="Text Placeholder 9"/>
          <p:cNvSpPr>
            <a:spLocks noGrp="1"/>
          </p:cNvSpPr>
          <p:nvPr>
            <p:ph type="body" sz="quarter" idx="43" hasCustomPrompt="1"/>
          </p:nvPr>
        </p:nvSpPr>
        <p:spPr>
          <a:xfrm>
            <a:off x="1163869" y="2493295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-</a:t>
            </a:r>
            <a:endParaRPr lang="da-DK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44" hasCustomPrompt="1"/>
          </p:nvPr>
        </p:nvSpPr>
        <p:spPr>
          <a:xfrm>
            <a:off x="1163869" y="2817014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-</a:t>
            </a:r>
            <a:endParaRPr lang="da-DK" dirty="0"/>
          </a:p>
        </p:txBody>
      </p:sp>
      <p:sp>
        <p:nvSpPr>
          <p:cNvPr id="57" name="Text Placeholder 9"/>
          <p:cNvSpPr>
            <a:spLocks noGrp="1"/>
          </p:cNvSpPr>
          <p:nvPr>
            <p:ph type="body" sz="quarter" idx="45" hasCustomPrompt="1"/>
          </p:nvPr>
        </p:nvSpPr>
        <p:spPr>
          <a:xfrm>
            <a:off x="1163869" y="3152950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-</a:t>
            </a:r>
            <a:endParaRPr lang="da-DK" dirty="0"/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46" hasCustomPrompt="1"/>
          </p:nvPr>
        </p:nvSpPr>
        <p:spPr>
          <a:xfrm>
            <a:off x="1163869" y="3487357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-</a:t>
            </a:r>
            <a:endParaRPr lang="da-DK" dirty="0"/>
          </a:p>
        </p:txBody>
      </p:sp>
      <p:sp>
        <p:nvSpPr>
          <p:cNvPr id="59" name="Text Placeholder 9"/>
          <p:cNvSpPr>
            <a:spLocks noGrp="1"/>
          </p:cNvSpPr>
          <p:nvPr>
            <p:ph type="body" sz="quarter" idx="49" hasCustomPrompt="1"/>
          </p:nvPr>
        </p:nvSpPr>
        <p:spPr>
          <a:xfrm>
            <a:off x="423440" y="3826478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60" name="Text Placeholder 9"/>
          <p:cNvSpPr>
            <a:spLocks noGrp="1"/>
          </p:cNvSpPr>
          <p:nvPr>
            <p:ph type="body" sz="quarter" idx="50" hasCustomPrompt="1"/>
          </p:nvPr>
        </p:nvSpPr>
        <p:spPr>
          <a:xfrm>
            <a:off x="1533413" y="3828006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61" name="Text Placeholder 9"/>
          <p:cNvSpPr>
            <a:spLocks noGrp="1"/>
          </p:cNvSpPr>
          <p:nvPr>
            <p:ph type="body" sz="quarter" idx="51" hasCustomPrompt="1"/>
          </p:nvPr>
        </p:nvSpPr>
        <p:spPr>
          <a:xfrm>
            <a:off x="1168207" y="3826480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-</a:t>
            </a:r>
            <a:endParaRPr lang="da-DK" dirty="0"/>
          </a:p>
        </p:txBody>
      </p:sp>
      <p:sp>
        <p:nvSpPr>
          <p:cNvPr id="6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424898" y="1460741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63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2425618" y="1798764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64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425618" y="2136789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65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2425618" y="2474813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66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424898" y="2812836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6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2424898" y="3150861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68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423449" y="3488883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69" name="Text Placeholder 9"/>
          <p:cNvSpPr>
            <a:spLocks noGrp="1"/>
          </p:cNvSpPr>
          <p:nvPr>
            <p:ph type="body" sz="quarter" idx="52" hasCustomPrompt="1"/>
          </p:nvPr>
        </p:nvSpPr>
        <p:spPr>
          <a:xfrm>
            <a:off x="2425618" y="3826478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70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19820" y="408353"/>
            <a:ext cx="5408754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71" name="TextBox 70"/>
          <p:cNvSpPr txBox="1"/>
          <p:nvPr userDrawn="1"/>
        </p:nvSpPr>
        <p:spPr>
          <a:xfrm>
            <a:off x="438812" y="610364"/>
            <a:ext cx="5410921" cy="3334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2600"/>
              </a:lnSpc>
            </a:pPr>
            <a:r>
              <a:rPr lang="da-DK" sz="2400">
                <a:solidFill>
                  <a:srgbClr val="F04E23"/>
                </a:solidFill>
                <a:latin typeface="+mj-lt"/>
                <a:cs typeface="Arial" pitchFamily="34" charset="0"/>
              </a:rPr>
              <a:t>Agenda</a:t>
            </a:r>
            <a:r>
              <a:rPr lang="da-DK">
                <a:solidFill>
                  <a:srgbClr val="F04E23"/>
                </a:solidFill>
                <a:latin typeface="+mj-lt"/>
                <a:cs typeface="Arial" pitchFamily="34" charset="0"/>
              </a:rPr>
              <a:t> </a:t>
            </a:r>
            <a:endParaRPr lang="da-DK" dirty="0">
              <a:solidFill>
                <a:srgbClr val="F04E23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7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2113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Data">
    <p:bg>
      <p:bgPr>
        <a:solidFill>
          <a:srgbClr val="ECE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21" y="613504"/>
            <a:ext cx="5651102" cy="676227"/>
          </a:xfrm>
        </p:spPr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1604627" y="2359410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 noProof="0"/>
              <a:t>Add text</a:t>
            </a:r>
            <a:endParaRPr lang="da-DK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821" y="408355"/>
            <a:ext cx="5651102" cy="196013"/>
          </a:xfrm>
        </p:spPr>
        <p:txBody>
          <a:bodyPr lIns="18000">
            <a:normAutofit/>
          </a:bodyPr>
          <a:lstStyle>
            <a:lvl1pPr marL="0" indent="0" algn="l">
              <a:buNone/>
              <a:defRPr sz="10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Click to edit master subtitle style</a:t>
            </a:r>
            <a:endParaRPr lang="da-DK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42731" y="2359410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a-DK" sz="1000" noProof="0">
                <a:solidFill>
                  <a:srgbClr val="000000"/>
                </a:solidFill>
                <a:latin typeface="+mj-lt"/>
                <a:cs typeface="Arial" pitchFamily="34" charset="0"/>
              </a:rPr>
              <a:t>Project</a:t>
            </a:r>
            <a:r>
              <a:rPr lang="da-DK" sz="1000" baseline="0" noProof="0">
                <a:solidFill>
                  <a:srgbClr val="000000"/>
                </a:solidFill>
                <a:latin typeface="+mj-lt"/>
                <a:cs typeface="Arial" pitchFamily="34" charset="0"/>
              </a:rPr>
              <a:t> no.</a:t>
            </a:r>
            <a:endParaRPr lang="da-DK" sz="1000" noProof="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42731" y="2578102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a-DK" sz="1000" noProof="0">
                <a:solidFill>
                  <a:srgbClr val="000000"/>
                </a:solidFill>
                <a:latin typeface="+mj-lt"/>
                <a:cs typeface="Arial" pitchFamily="34" charset="0"/>
              </a:rPr>
              <a:t>Document</a:t>
            </a:r>
            <a:r>
              <a:rPr lang="da-DK" sz="1000" baseline="0" noProof="0">
                <a:solidFill>
                  <a:srgbClr val="000000"/>
                </a:solidFill>
                <a:latin typeface="+mj-lt"/>
                <a:cs typeface="Arial" pitchFamily="34" charset="0"/>
              </a:rPr>
              <a:t> no.</a:t>
            </a:r>
            <a:endParaRPr lang="da-DK" sz="1000" noProof="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442731" y="2796794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a-DK" sz="1000" noProof="0">
                <a:solidFill>
                  <a:srgbClr val="000000"/>
                </a:solidFill>
                <a:latin typeface="+mj-lt"/>
                <a:cs typeface="Arial" pitchFamily="34" charset="0"/>
              </a:rPr>
              <a:t>Version</a:t>
            </a:r>
            <a:endParaRPr lang="da-DK" sz="1000" noProof="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42731" y="3015486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a-DK" sz="1000" noProof="0">
                <a:solidFill>
                  <a:srgbClr val="000000"/>
                </a:solidFill>
                <a:latin typeface="+mj-lt"/>
                <a:cs typeface="Arial" pitchFamily="34" charset="0"/>
              </a:rPr>
              <a:t>Date of issue</a:t>
            </a:r>
            <a:endParaRPr lang="da-DK" sz="1000" noProof="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442731" y="3234178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a-DK" sz="1000" noProof="0">
                <a:solidFill>
                  <a:srgbClr val="000000"/>
                </a:solidFill>
                <a:latin typeface="+mj-lt"/>
                <a:cs typeface="Arial" pitchFamily="34" charset="0"/>
              </a:rPr>
              <a:t>Prepared</a:t>
            </a:r>
            <a:endParaRPr lang="da-DK" sz="1000" noProof="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442731" y="3452870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a-DK" sz="1000" noProof="0">
                <a:solidFill>
                  <a:srgbClr val="000000"/>
                </a:solidFill>
                <a:latin typeface="+mj-lt"/>
                <a:cs typeface="Arial" pitchFamily="34" charset="0"/>
              </a:rPr>
              <a:t>Checked</a:t>
            </a:r>
            <a:endParaRPr lang="da-DK" sz="1000" noProof="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42731" y="3671562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a-DK" sz="1000" noProof="0">
                <a:solidFill>
                  <a:srgbClr val="000000"/>
                </a:solidFill>
                <a:latin typeface="+mj-lt"/>
                <a:cs typeface="Arial" pitchFamily="34" charset="0"/>
              </a:rPr>
              <a:t>Approved</a:t>
            </a:r>
            <a:endParaRPr lang="da-DK" sz="1000" noProof="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42731" y="3890252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a-DK" sz="1000" noProof="0">
                <a:solidFill>
                  <a:srgbClr val="000000"/>
                </a:solidFill>
                <a:latin typeface="+mj-lt"/>
                <a:cs typeface="Arial" pitchFamily="34" charset="0"/>
              </a:rPr>
              <a:t>File name</a:t>
            </a:r>
            <a:endParaRPr lang="da-DK" sz="1000" noProof="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1604627" y="2578042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 noProof="0"/>
              <a:t>Add text</a:t>
            </a:r>
            <a:endParaRPr lang="da-DK" noProof="0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1604627" y="2796674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 noProof="0"/>
              <a:t>Add text</a:t>
            </a:r>
            <a:endParaRPr lang="da-DK" noProof="0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604627" y="3015306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 noProof="0"/>
              <a:t>Add text</a:t>
            </a:r>
            <a:endParaRPr lang="da-DK" noProof="0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1604627" y="3233938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 noProof="0"/>
              <a:t>Add text</a:t>
            </a:r>
            <a:endParaRPr lang="da-DK" noProof="0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1604627" y="3452570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 noProof="0"/>
              <a:t>Add text</a:t>
            </a:r>
            <a:endParaRPr lang="da-DK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1604627" y="3671202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 noProof="0"/>
              <a:t>Add text</a:t>
            </a:r>
            <a:endParaRPr lang="da-DK" noProof="0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1604627" y="3889835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 noProof="0"/>
              <a:t>Add text</a:t>
            </a:r>
            <a:endParaRPr lang="da-DK" noProof="0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1465253" y="2288953"/>
            <a:ext cx="0" cy="1817004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01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5"/>
          </p:nvPr>
        </p:nvSpPr>
        <p:spPr>
          <a:xfrm>
            <a:off x="419824" y="1460741"/>
            <a:ext cx="3946459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777729" y="1460741"/>
            <a:ext cx="3946459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490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o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5"/>
          </p:nvPr>
        </p:nvSpPr>
        <p:spPr>
          <a:xfrm>
            <a:off x="419820" y="1460740"/>
            <a:ext cx="8304363" cy="1318562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4pPr>
            <a:lvl5pPr marL="1611313" indent="-171450">
              <a:buClr>
                <a:schemeClr val="accent3"/>
              </a:buClr>
              <a:buFont typeface="Arial" pitchFamily="34" charset="0"/>
              <a:buChar char="•"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  <a:endParaRPr lang="da-DK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29"/>
          </p:nvPr>
        </p:nvSpPr>
        <p:spPr>
          <a:xfrm>
            <a:off x="442549" y="2965685"/>
            <a:ext cx="8304363" cy="1328817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4pPr>
            <a:lvl5pPr marL="1611313" indent="-171450">
              <a:buClr>
                <a:schemeClr val="accent3"/>
              </a:buClr>
              <a:buFont typeface="Arial" pitchFamily="34" charset="0"/>
              <a:buChar char="•"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  <a:endParaRPr lang="da-DK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7400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3 Pictur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4958719" y="1460743"/>
            <a:ext cx="3766179" cy="2823923"/>
          </a:xfrm>
          <a:solidFill>
            <a:schemeClr val="tx1"/>
          </a:solidFill>
        </p:spPr>
        <p:txBody>
          <a:bodyPr lIns="108000" tIns="1584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9"/>
          </p:nvPr>
        </p:nvSpPr>
        <p:spPr>
          <a:xfrm>
            <a:off x="419819" y="1460741"/>
            <a:ext cx="4165486" cy="2823713"/>
          </a:xfrm>
        </p:spPr>
        <p:txBody>
          <a:bodyPr/>
          <a:lstStyle>
            <a:lvl1pPr marL="180975" indent="-180975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63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  <a:prstGeom prst="rect">
            <a:avLst/>
          </a:prstGeom>
          <a:noFill/>
          <a:effectLst/>
        </p:spPr>
        <p:txBody>
          <a:bodyPr vert="horz" wrap="square" lIns="0" tIns="0" rIns="0" bIns="36000" rtlCol="0" anchor="t" anchorCtr="0">
            <a:noAutofit/>
          </a:bodyPr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19820" y="1443488"/>
            <a:ext cx="8304363" cy="288122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717449" y="4553148"/>
            <a:ext cx="1958203" cy="66824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>
            <a:lvl1pPr algn="l">
              <a:lnSpc>
                <a:spcPts val="600"/>
              </a:lnSpc>
              <a:defRPr sz="600" b="0" cap="all" baseline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717449" y="4646471"/>
            <a:ext cx="1958203" cy="68838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>
            <a:lvl1pPr algn="l">
              <a:lnSpc>
                <a:spcPts val="600"/>
              </a:lnSpc>
              <a:defRPr sz="600" b="0" cap="all" baseline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78278" y="4472954"/>
            <a:ext cx="408316" cy="379563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>
            <a:lvl1pPr algn="r">
              <a:lnSpc>
                <a:spcPts val="600"/>
              </a:lnSpc>
              <a:defRPr sz="1050" b="0" cap="all" baseline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title="COWIlogo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0" r:id="rId2"/>
    <p:sldLayoutId id="2147483741" r:id="rId3"/>
    <p:sldLayoutId id="2147483661" r:id="rId4"/>
    <p:sldLayoutId id="2147483704" r:id="rId5"/>
    <p:sldLayoutId id="2147483728" r:id="rId6"/>
    <p:sldLayoutId id="2147483654" r:id="rId7"/>
    <p:sldLayoutId id="2147483702" r:id="rId8"/>
    <p:sldLayoutId id="2147483739" r:id="rId9"/>
    <p:sldLayoutId id="2147483680" r:id="rId10"/>
    <p:sldLayoutId id="2147483655" r:id="rId11"/>
    <p:sldLayoutId id="2147483677" r:id="rId12"/>
    <p:sldLayoutId id="2147483679" r:id="rId13"/>
    <p:sldLayoutId id="2147483725" r:id="rId14"/>
    <p:sldLayoutId id="2147483726" r:id="rId15"/>
    <p:sldLayoutId id="2147483683" r:id="rId16"/>
    <p:sldLayoutId id="2147483684" r:id="rId17"/>
    <p:sldLayoutId id="2147483712" r:id="rId18"/>
    <p:sldLayoutId id="2147483713" r:id="rId19"/>
    <p:sldLayoutId id="2147483714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15" r:id="rId27"/>
    <p:sldLayoutId id="2147483716" r:id="rId28"/>
    <p:sldLayoutId id="2147483717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400" b="0" kern="1200" cap="none" baseline="0">
          <a:solidFill>
            <a:srgbClr val="F04E23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3050" indent="-273050" algn="l" defTabSz="914400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Verdana" pitchFamily="34" charset="0"/>
        <a:buChar char="›"/>
        <a:defRPr sz="1600" b="0" kern="1200" baseline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22300" indent="-261938" algn="l" defTabSz="914400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Verdana" pitchFamily="34" charset="0"/>
        <a:buChar char="›"/>
        <a:defRPr sz="1400" b="0" kern="1200" baseline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982663" indent="-263525" algn="l" defTabSz="914400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Verdana" pitchFamily="34" charset="0"/>
        <a:buChar char="›"/>
        <a:defRPr sz="1200" b="0" kern="1200" baseline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254125" indent="-174625" algn="l" defTabSz="914400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Verdana" pitchFamily="34" charset="0"/>
        <a:buChar char="›"/>
        <a:defRPr sz="1100" b="0" kern="1200" baseline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614488" indent="-174625" algn="l" defTabSz="914400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Verdana" pitchFamily="34" charset="0"/>
        <a:buChar char="›"/>
        <a:defRPr sz="1100" b="0" kern="1200" baseline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customXml" Target="../ink/ink6.xml"/><Relationship Id="rId18" Type="http://schemas.openxmlformats.org/officeDocument/2006/relationships/image" Target="../media/image22.png"/><Relationship Id="rId26" Type="http://schemas.openxmlformats.org/officeDocument/2006/relationships/image" Target="../media/image26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20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customXml" Target="../ink/ink5.xml"/><Relationship Id="rId24" Type="http://schemas.openxmlformats.org/officeDocument/2006/relationships/image" Target="../media/image25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7.png"/><Relationship Id="rId10" Type="http://schemas.openxmlformats.org/officeDocument/2006/relationships/image" Target="../media/image180.png"/><Relationship Id="rId19" Type="http://schemas.openxmlformats.org/officeDocument/2006/relationships/customXml" Target="../ink/ink9.xml"/><Relationship Id="rId4" Type="http://schemas.openxmlformats.org/officeDocument/2006/relationships/image" Target="../media/image150.png"/><Relationship Id="rId9" Type="http://schemas.openxmlformats.org/officeDocument/2006/relationships/customXml" Target="../ink/ink4.xml"/><Relationship Id="rId14" Type="http://schemas.openxmlformats.org/officeDocument/2006/relationships/image" Target="../media/image200.png"/><Relationship Id="rId22" Type="http://schemas.openxmlformats.org/officeDocument/2006/relationships/image" Target="../media/image24.png"/><Relationship Id="rId27" Type="http://schemas.openxmlformats.org/officeDocument/2006/relationships/customXml" Target="../ink/ink13.xml"/><Relationship Id="rId30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leissl/HollowRC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pypl.github.io/PYP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eloper-tech.com/news/2019/nov/08/octoverse-2019-python-java-github-most-popular-language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B9EF-527F-4F31-BDA9-861CCA0FE377}" type="slidenum">
              <a:rPr lang="da-DK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</a:t>
            </a:fld>
            <a:endParaRPr 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19824" y="773723"/>
            <a:ext cx="8266977" cy="2432463"/>
          </a:xfrm>
        </p:spPr>
        <p:txBody>
          <a:bodyPr/>
          <a:lstStyle/>
          <a:p>
            <a:r>
              <a:rPr lang="da-DK" sz="2800" dirty="0">
                <a:latin typeface="Calibri" panose="020F0502020204030204" pitchFamily="34" charset="0"/>
                <a:cs typeface="Calibri" panose="020F0502020204030204" pitchFamily="34" charset="0"/>
              </a:rPr>
              <a:t>SESSION 0 - INTRODUCTION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419823" y="3366564"/>
            <a:ext cx="8266977" cy="189781"/>
          </a:xfrm>
        </p:spPr>
        <p:txBody>
          <a:bodyPr/>
          <a:lstStyle/>
          <a:p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COWI Python Workshop</a:t>
            </a:r>
          </a:p>
          <a:p>
            <a:r>
              <a:rPr lang="da-DK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Kenneth C. Kleissl (KEKL)</a:t>
            </a:r>
            <a:br>
              <a:rPr lang="da-DK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a-DK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 Skov Jacobsen (TSJA)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F27634-54AA-4051-A23C-15EEA2BCAAAA}"/>
              </a:ext>
            </a:extLst>
          </p:cNvPr>
          <p:cNvSpPr txBox="1"/>
          <p:nvPr/>
        </p:nvSpPr>
        <p:spPr>
          <a:xfrm>
            <a:off x="288544" y="1392756"/>
            <a:ext cx="8197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highlight>
                <a:srgbClr val="FFFF00"/>
              </a:highlight>
              <a:latin typeface="+mj-lt"/>
              <a:cs typeface="Arial" pitchFamily="34" charset="0"/>
            </a:endParaRPr>
          </a:p>
          <a:p>
            <a:endParaRPr lang="en-US" dirty="0">
              <a:highlight>
                <a:srgbClr val="FFFF00"/>
              </a:highlight>
              <a:latin typeface="+mj-lt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highlight>
                <a:srgbClr val="FFFF00"/>
              </a:highlight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10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234878"/>
            <a:ext cx="8266977" cy="438537"/>
          </a:xfrm>
        </p:spPr>
        <p:txBody>
          <a:bodyPr/>
          <a:lstStyle/>
          <a:p>
            <a:r>
              <a:rPr lang="da-DK" i="1" dirty="0" err="1">
                <a:latin typeface="Calibri" panose="020F0502020204030204" pitchFamily="34" charset="0"/>
                <a:cs typeface="Calibri" panose="020F0502020204030204" pitchFamily="34" charset="0"/>
              </a:rPr>
              <a:t>Hello</a:t>
            </a:r>
            <a:r>
              <a:rPr lang="da-DK" i="1" dirty="0">
                <a:latin typeface="Calibri" panose="020F0502020204030204" pitchFamily="34" charset="0"/>
                <a:cs typeface="Calibri" panose="020F0502020204030204" pitchFamily="34" charset="0"/>
              </a:rPr>
              <a:t> World 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six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languages</a:t>
            </a:r>
            <a:endParaRPr 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5A8C4E-2495-4D35-8008-09F84AB0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6" y="950126"/>
            <a:ext cx="2685499" cy="1339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565DC7-CD88-4E09-8D29-5FF621D2C687}"/>
              </a:ext>
            </a:extLst>
          </p:cNvPr>
          <p:cNvSpPr txBox="1"/>
          <p:nvPr/>
        </p:nvSpPr>
        <p:spPr>
          <a:xfrm>
            <a:off x="324871" y="664889"/>
            <a:ext cx="2097236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C/C++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DB63B74-6C48-4737-8856-A2A6FC350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405" y="942991"/>
            <a:ext cx="3419638" cy="10086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6D6EDBF-ADB5-4C55-BEFA-E68024A43D75}"/>
              </a:ext>
            </a:extLst>
          </p:cNvPr>
          <p:cNvSpPr txBox="1"/>
          <p:nvPr/>
        </p:nvSpPr>
        <p:spPr>
          <a:xfrm>
            <a:off x="5308726" y="671794"/>
            <a:ext cx="2097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Java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65658E-EC3B-41CD-B925-5ECBCF921A95}"/>
              </a:ext>
            </a:extLst>
          </p:cNvPr>
          <p:cNvSpPr txBox="1"/>
          <p:nvPr/>
        </p:nvSpPr>
        <p:spPr>
          <a:xfrm>
            <a:off x="5308726" y="2502656"/>
            <a:ext cx="2097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C# </a:t>
            </a:r>
            <a:r>
              <a:rPr lang="da-DK" sz="11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a-DK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pronounced</a:t>
            </a:r>
            <a:r>
              <a:rPr lang="da-DK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100" i="1" dirty="0">
                <a:latin typeface="Calibri" panose="020F0502020204030204" pitchFamily="34" charset="0"/>
                <a:cs typeface="Calibri" panose="020F0502020204030204" pitchFamily="34" charset="0"/>
              </a:rPr>
              <a:t>C-</a:t>
            </a:r>
            <a:r>
              <a:rPr lang="da-DK" sz="1100" i="1" dirty="0" err="1">
                <a:latin typeface="Calibri" panose="020F0502020204030204" pitchFamily="34" charset="0"/>
                <a:cs typeface="Calibri" panose="020F0502020204030204" pitchFamily="34" charset="0"/>
              </a:rPr>
              <a:t>sharp</a:t>
            </a:r>
            <a:r>
              <a:rPr lang="da-DK" sz="11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D631624-E5DC-4D52-B4DD-AB5A9ADBE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702" y="942991"/>
            <a:ext cx="2154024" cy="564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F247250-1347-4E57-8C16-38D2047E5A96}"/>
              </a:ext>
            </a:extLst>
          </p:cNvPr>
          <p:cNvSpPr txBox="1"/>
          <p:nvPr/>
        </p:nvSpPr>
        <p:spPr>
          <a:xfrm>
            <a:off x="3067935" y="670636"/>
            <a:ext cx="2097236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Fortran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A26033-1CB0-47BE-89A2-5ED809EA3EE3}"/>
              </a:ext>
            </a:extLst>
          </p:cNvPr>
          <p:cNvSpPr txBox="1"/>
          <p:nvPr/>
        </p:nvSpPr>
        <p:spPr>
          <a:xfrm>
            <a:off x="321476" y="2518075"/>
            <a:ext cx="2097236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C8433C-FA1D-4AE9-BC7A-B889D6619FDE}"/>
              </a:ext>
            </a:extLst>
          </p:cNvPr>
          <p:cNvSpPr txBox="1"/>
          <p:nvPr/>
        </p:nvSpPr>
        <p:spPr>
          <a:xfrm>
            <a:off x="3067935" y="2515344"/>
            <a:ext cx="2097236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5FF0C4B-6B17-43AE-B829-8BC28ED12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581" y="2804380"/>
            <a:ext cx="2073229" cy="2832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2F65A65-BD98-48A7-ACD4-0E8E148F1ECC}"/>
              </a:ext>
            </a:extLst>
          </p:cNvPr>
          <p:cNvSpPr txBox="1"/>
          <p:nvPr/>
        </p:nvSpPr>
        <p:spPr>
          <a:xfrm>
            <a:off x="382436" y="4047068"/>
            <a:ext cx="826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Simple explanation of why Python is so popular.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08D4C-DC4E-487D-8FAF-A4370982B7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5404" y="2806970"/>
            <a:ext cx="3321583" cy="11188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4D8784-67CC-4526-B701-DC1A7522949B}"/>
              </a:ext>
            </a:extLst>
          </p:cNvPr>
          <p:cNvSpPr/>
          <p:nvPr/>
        </p:nvSpPr>
        <p:spPr>
          <a:xfrm>
            <a:off x="382436" y="3410984"/>
            <a:ext cx="2501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Low level / High level languages</a:t>
            </a:r>
            <a:endParaRPr lang="en-DK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BDF17B-5958-4032-9102-BA52CBA3C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3090" y="2814864"/>
            <a:ext cx="20669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5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11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304259"/>
            <a:ext cx="8266977" cy="438537"/>
          </a:xfrm>
        </p:spPr>
        <p:txBody>
          <a:bodyPr/>
          <a:lstStyle/>
          <a:p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do with Python?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D9CB7-2E48-44E6-B381-879D5DFA6B15}"/>
              </a:ext>
            </a:extLst>
          </p:cNvPr>
          <p:cNvSpPr txBox="1"/>
          <p:nvPr/>
        </p:nvSpPr>
        <p:spPr>
          <a:xfrm>
            <a:off x="489429" y="728851"/>
            <a:ext cx="819737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Automate the boring stuff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Scripts for repetitive/manual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Software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Desktop GUI applications</a:t>
            </a:r>
          </a:p>
          <a:p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Web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Websites and web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Data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Data management/handling/processing/analysis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Learning, Deep Learning/AI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Web scraping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IOT, Smart House control, embedded applications and much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much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D7D3942-6229-4443-8CD4-694792E5E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182" y="742796"/>
            <a:ext cx="2118389" cy="211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3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12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304259"/>
            <a:ext cx="8266977" cy="438537"/>
          </a:xfrm>
        </p:spPr>
        <p:txBody>
          <a:bodyPr/>
          <a:lstStyle/>
          <a:p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Excel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D9CB7-2E48-44E6-B381-879D5DFA6B15}"/>
              </a:ext>
            </a:extLst>
          </p:cNvPr>
          <p:cNvSpPr txBox="1"/>
          <p:nvPr/>
        </p:nvSpPr>
        <p:spPr>
          <a:xfrm>
            <a:off x="382436" y="716655"/>
            <a:ext cx="769273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Excel is a </a:t>
            </a:r>
            <a:r>
              <a:rPr lang="da-DK" sz="1600" b="1" dirty="0" err="1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great</a:t>
            </a:r>
            <a:r>
              <a:rPr lang="da-DK" sz="16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</a:t>
            </a:r>
            <a:r>
              <a:rPr lang="da-DK" sz="1600" b="1" dirty="0" err="1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tool</a:t>
            </a:r>
            <a:r>
              <a:rPr lang="da-DK" sz="16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and </a:t>
            </a:r>
            <a:r>
              <a:rPr lang="da-DK" sz="1600" b="1" dirty="0" err="1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will</a:t>
            </a:r>
            <a:r>
              <a:rPr lang="da-DK" sz="16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never </a:t>
            </a:r>
            <a:r>
              <a:rPr lang="da-DK" sz="1600" b="1" dirty="0" err="1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be</a:t>
            </a:r>
            <a:r>
              <a:rPr lang="da-DK" sz="16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</a:t>
            </a:r>
            <a:r>
              <a:rPr lang="da-DK" sz="1600" b="1" dirty="0" err="1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replaced</a:t>
            </a:r>
            <a:r>
              <a:rPr lang="da-DK" sz="16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by Python!</a:t>
            </a:r>
          </a:p>
          <a:p>
            <a:endParaRPr lang="da-DK" sz="1600" b="1" dirty="0"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But you should properly consider Python instead if you: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Use VBA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Do many repetitive 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Do advanced visualization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Have a large project you need to maintain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Have several developers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Interacts with other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Work with large data 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If you struggle to maintain an overview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Needs version-control</a:t>
            </a:r>
          </a:p>
          <a:p>
            <a:endParaRPr lang="en-US" sz="1600" dirty="0"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Python interacts very well with Excel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EF34A-8F62-4A79-8A81-2CF651213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969" y="640452"/>
            <a:ext cx="1488832" cy="139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13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304259"/>
            <a:ext cx="8266977" cy="438537"/>
          </a:xfrm>
        </p:spPr>
        <p:txBody>
          <a:bodyPr/>
          <a:lstStyle/>
          <a:p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endParaRPr 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D9CB7-2E48-44E6-B381-879D5DFA6B15}"/>
              </a:ext>
            </a:extLst>
          </p:cNvPr>
          <p:cNvSpPr txBox="1"/>
          <p:nvPr/>
        </p:nvSpPr>
        <p:spPr>
          <a:xfrm>
            <a:off x="382436" y="728378"/>
            <a:ext cx="769273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1600" b="1" dirty="0"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r>
              <a:rPr lang="da-DK" sz="1600" b="1" dirty="0" err="1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Matlab</a:t>
            </a:r>
            <a:r>
              <a:rPr lang="da-DK" sz="16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is a </a:t>
            </a:r>
            <a:r>
              <a:rPr lang="da-DK" sz="1600" b="1" dirty="0" err="1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great</a:t>
            </a:r>
            <a:r>
              <a:rPr lang="da-DK" sz="16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</a:t>
            </a:r>
            <a:r>
              <a:rPr lang="da-DK" sz="1600" b="1" dirty="0" err="1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tool</a:t>
            </a:r>
            <a:r>
              <a:rPr lang="da-DK" sz="16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but…</a:t>
            </a:r>
          </a:p>
          <a:p>
            <a:endParaRPr lang="da-DK" sz="1200" b="1" dirty="0"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 err="1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Anything</a:t>
            </a:r>
            <a:r>
              <a:rPr lang="da-DK" sz="16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</a:t>
            </a:r>
            <a:r>
              <a:rPr lang="da-DK" sz="1600" dirty="0" err="1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you</a:t>
            </a:r>
            <a:r>
              <a:rPr lang="da-DK" sz="16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</a:t>
            </a:r>
            <a:r>
              <a:rPr lang="da-DK" sz="1600" dirty="0" err="1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can</a:t>
            </a:r>
            <a:r>
              <a:rPr lang="da-DK" sz="16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do in </a:t>
            </a:r>
            <a:r>
              <a:rPr lang="da-DK" sz="1600" dirty="0" err="1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Matlab</a:t>
            </a:r>
            <a:r>
              <a:rPr lang="da-DK" sz="16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</a:t>
            </a:r>
            <a:r>
              <a:rPr lang="da-DK" sz="1600" dirty="0" err="1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you</a:t>
            </a:r>
            <a:r>
              <a:rPr lang="da-DK" sz="16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</a:t>
            </a:r>
            <a:r>
              <a:rPr lang="da-DK" sz="1600" dirty="0" err="1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can</a:t>
            </a:r>
            <a:r>
              <a:rPr lang="da-DK" sz="16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</a:t>
            </a:r>
            <a:r>
              <a:rPr lang="da-DK" sz="1600" dirty="0" err="1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also</a:t>
            </a:r>
            <a:r>
              <a:rPr lang="da-DK" sz="16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do in Python for </a:t>
            </a:r>
            <a:r>
              <a:rPr lang="da-DK" sz="1600" dirty="0" err="1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free</a:t>
            </a:r>
            <a:r>
              <a:rPr lang="da-DK" sz="16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!</a:t>
            </a:r>
          </a:p>
          <a:p>
            <a:r>
              <a:rPr lang="da-DK" sz="16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	</a:t>
            </a:r>
          </a:p>
          <a:p>
            <a:r>
              <a:rPr lang="da-DK" sz="16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	and</a:t>
            </a:r>
          </a:p>
          <a:p>
            <a:endParaRPr lang="da-DK" sz="1200" dirty="0"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 err="1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You</a:t>
            </a:r>
            <a:r>
              <a:rPr lang="da-DK" sz="16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</a:t>
            </a:r>
            <a:r>
              <a:rPr lang="da-DK" sz="1600" dirty="0" err="1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can</a:t>
            </a:r>
            <a:r>
              <a:rPr lang="da-DK" sz="16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do </a:t>
            </a:r>
            <a:r>
              <a:rPr lang="da-DK" sz="1600" dirty="0" err="1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many</a:t>
            </a:r>
            <a:r>
              <a:rPr lang="da-DK" sz="16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</a:t>
            </a:r>
            <a:r>
              <a:rPr lang="da-DK" sz="1600" dirty="0" err="1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things</a:t>
            </a:r>
            <a:r>
              <a:rPr lang="da-DK" sz="16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in Python </a:t>
            </a:r>
            <a:r>
              <a:rPr lang="da-DK" sz="1600" dirty="0" err="1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you</a:t>
            </a:r>
            <a:r>
              <a:rPr lang="da-DK" sz="16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</a:t>
            </a:r>
            <a:r>
              <a:rPr lang="da-DK" sz="1600" dirty="0" err="1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cannot</a:t>
            </a:r>
            <a:r>
              <a:rPr lang="da-DK" sz="1600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do in </a:t>
            </a:r>
            <a:r>
              <a:rPr lang="da-DK" sz="1600" dirty="0" err="1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Matlab</a:t>
            </a:r>
            <a:endParaRPr lang="da-DK" sz="1600" dirty="0"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kite, drawing&#10;&#10;Description automatically generated">
            <a:extLst>
              <a:ext uri="{FF2B5EF4-FFF2-40B4-BE49-F238E27FC236}">
                <a16:creationId xmlns:a16="http://schemas.microsoft.com/office/drawing/2014/main" id="{996933CA-6B33-4ECE-91CF-24BEA55BCB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0" t="9857" r="23964" b="2343"/>
          <a:stretch/>
        </p:blipFill>
        <p:spPr>
          <a:xfrm>
            <a:off x="6535615" y="572966"/>
            <a:ext cx="2151186" cy="19406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E34487-F4BE-44D1-A642-7B6D9865B34D}"/>
              </a:ext>
            </a:extLst>
          </p:cNvPr>
          <p:cNvSpPr/>
          <p:nvPr/>
        </p:nvSpPr>
        <p:spPr>
          <a:xfrm rot="21349315">
            <a:off x="4978938" y="3640006"/>
            <a:ext cx="3412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not going anywhere but have lost a significant market share to the open-source community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58C62F-C79C-4A39-8C19-F5A27CB184AD}"/>
              </a:ext>
            </a:extLst>
          </p:cNvPr>
          <p:cNvSpPr/>
          <p:nvPr/>
        </p:nvSpPr>
        <p:spPr>
          <a:xfrm>
            <a:off x="419824" y="3685063"/>
            <a:ext cx="30172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Python and </a:t>
            </a:r>
            <a:r>
              <a:rPr lang="en-US" sz="1400" b="1" dirty="0" err="1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Matlab</a:t>
            </a:r>
            <a:r>
              <a:rPr lang="en-US" sz="1400" b="1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interacts very well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58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14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itle 10">
            <a:extLst>
              <a:ext uri="{FF2B5EF4-FFF2-40B4-BE49-F238E27FC236}">
                <a16:creationId xmlns:a16="http://schemas.microsoft.com/office/drawing/2014/main" id="{DA0288E0-B433-48AC-9C07-55494E48E7D6}"/>
              </a:ext>
            </a:extLst>
          </p:cNvPr>
          <p:cNvSpPr txBox="1">
            <a:spLocks/>
          </p:cNvSpPr>
          <p:nvPr/>
        </p:nvSpPr>
        <p:spPr>
          <a:xfrm>
            <a:off x="874915" y="2082629"/>
            <a:ext cx="7010401" cy="1770185"/>
          </a:xfrm>
          <a:prstGeom prst="rect">
            <a:avLst/>
          </a:prstGeom>
          <a:noFill/>
          <a:effectLst/>
        </p:spPr>
        <p:txBody>
          <a:bodyPr vert="horz" wrap="square" lIns="0" tIns="0" rIns="0" bIns="36000" rtlCol="0" anchor="t" anchorCtr="0">
            <a:no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400" b="0" kern="1200" cap="none" baseline="0">
                <a:solidFill>
                  <a:srgbClr val="F04E2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lnSpc>
                <a:spcPts val="3600"/>
              </a:lnSpc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47732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15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36" y="210744"/>
            <a:ext cx="8266977" cy="438537"/>
          </a:xfrm>
        </p:spPr>
        <p:txBody>
          <a:bodyPr/>
          <a:lstStyle/>
          <a:p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- Plotting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7C809-2A0A-4D8F-970F-4CBA57CB3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6" y="831743"/>
            <a:ext cx="8393073" cy="36085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1F24C43-D076-43DA-BB4A-B7A30DBAB6DB}"/>
              </a:ext>
            </a:extLst>
          </p:cNvPr>
          <p:cNvSpPr/>
          <p:nvPr/>
        </p:nvSpPr>
        <p:spPr>
          <a:xfrm>
            <a:off x="382436" y="527768"/>
            <a:ext cx="33361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Heatmap of crack widths in base slab</a:t>
            </a:r>
            <a:endParaRPr lang="da-DK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95B449F-742C-4688-ADF3-007DE9BF0683}"/>
                  </a:ext>
                </a:extLst>
              </p14:cNvPr>
              <p14:cNvContentPartPr/>
              <p14:nvPr/>
            </p14:nvContentPartPr>
            <p14:xfrm>
              <a:off x="2237344" y="1548306"/>
              <a:ext cx="187200" cy="1630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95B449F-742C-4688-ADF3-007DE9BF06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344" y="1539326"/>
                <a:ext cx="204840" cy="180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D140D29-62E4-4F47-B268-2BCA8D202DD2}"/>
                  </a:ext>
                </a:extLst>
              </p14:cNvPr>
              <p14:cNvContentPartPr/>
              <p14:nvPr/>
            </p14:nvContentPartPr>
            <p14:xfrm>
              <a:off x="2054824" y="1516626"/>
              <a:ext cx="134640" cy="1969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D140D29-62E4-4F47-B268-2BCA8D202D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45848" y="1507970"/>
                <a:ext cx="152233" cy="214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11EBF6F-140E-4278-BF59-D228F3E89201}"/>
                  </a:ext>
                </a:extLst>
              </p14:cNvPr>
              <p14:cNvContentPartPr/>
              <p14:nvPr/>
            </p14:nvContentPartPr>
            <p14:xfrm>
              <a:off x="2556664" y="1569186"/>
              <a:ext cx="235800" cy="1591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11EBF6F-140E-4278-BF59-D228F3E8920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48011" y="1560186"/>
                <a:ext cx="253467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F88186F-F6A5-4FFE-B502-74DC944DCB81}"/>
                  </a:ext>
                </a:extLst>
              </p14:cNvPr>
              <p14:cNvContentPartPr/>
              <p14:nvPr/>
            </p14:nvContentPartPr>
            <p14:xfrm>
              <a:off x="5495344" y="1560906"/>
              <a:ext cx="13680" cy="1418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F88186F-F6A5-4FFE-B502-74DC944DCB8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86704" y="1552266"/>
                <a:ext cx="313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CE54A0F-393A-4720-8E29-77137884CC63}"/>
                  </a:ext>
                </a:extLst>
              </p14:cNvPr>
              <p14:cNvContentPartPr/>
              <p14:nvPr/>
            </p14:nvContentPartPr>
            <p14:xfrm>
              <a:off x="5553304" y="1561626"/>
              <a:ext cx="196560" cy="136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CE54A0F-393A-4720-8E29-77137884CC6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44287" y="1552986"/>
                <a:ext cx="214232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7FCC68A-40D3-4191-9005-64ADD36AC707}"/>
                  </a:ext>
                </a:extLst>
              </p14:cNvPr>
              <p14:cNvContentPartPr/>
              <p14:nvPr/>
            </p14:nvContentPartPr>
            <p14:xfrm>
              <a:off x="5348824" y="1538226"/>
              <a:ext cx="95040" cy="1807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7FCC68A-40D3-4191-9005-64ADD36AC70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39824" y="1529244"/>
                <a:ext cx="112680" cy="198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BD313A2-D5A7-455B-9211-4A911F81B9C0}"/>
                  </a:ext>
                </a:extLst>
              </p14:cNvPr>
              <p14:cNvContentPartPr/>
              <p14:nvPr/>
            </p14:nvContentPartPr>
            <p14:xfrm>
              <a:off x="5855344" y="1556586"/>
              <a:ext cx="274320" cy="147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BD313A2-D5A7-455B-9211-4A911F81B9C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46704" y="1547946"/>
                <a:ext cx="2919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FE489DF-791E-4B5E-A24C-E500148808E5}"/>
                  </a:ext>
                </a:extLst>
              </p14:cNvPr>
              <p14:cNvContentPartPr/>
              <p14:nvPr/>
            </p14:nvContentPartPr>
            <p14:xfrm>
              <a:off x="7877824" y="1516986"/>
              <a:ext cx="86400" cy="1882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FE489DF-791E-4B5E-A24C-E500148808E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68824" y="1508346"/>
                <a:ext cx="10404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FC63851-24F5-460A-9AA4-2FC9E271B764}"/>
                  </a:ext>
                </a:extLst>
              </p14:cNvPr>
              <p14:cNvContentPartPr/>
              <p14:nvPr/>
            </p14:nvContentPartPr>
            <p14:xfrm>
              <a:off x="8299024" y="1577106"/>
              <a:ext cx="226440" cy="1335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FC63851-24F5-460A-9AA4-2FC9E271B76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90024" y="1568466"/>
                <a:ext cx="2440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C4F99BA-5BA6-40DF-984E-10EE862B6F03}"/>
                  </a:ext>
                </a:extLst>
              </p14:cNvPr>
              <p14:cNvContentPartPr/>
              <p14:nvPr/>
            </p14:nvContentPartPr>
            <p14:xfrm>
              <a:off x="8009224" y="1554066"/>
              <a:ext cx="199440" cy="1652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C4F99BA-5BA6-40DF-984E-10EE862B6F0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000240" y="1545066"/>
                <a:ext cx="217048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55AF78A-8D51-40A7-A431-4BAC770FA359}"/>
                  </a:ext>
                </a:extLst>
              </p14:cNvPr>
              <p14:cNvContentPartPr/>
              <p14:nvPr/>
            </p14:nvContentPartPr>
            <p14:xfrm>
              <a:off x="8468944" y="2533266"/>
              <a:ext cx="111600" cy="1281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55AF78A-8D51-40A7-A431-4BAC770FA35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460304" y="2524266"/>
                <a:ext cx="1292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854A318-2661-432E-AEF6-858C98F99A8B}"/>
                  </a:ext>
                </a:extLst>
              </p14:cNvPr>
              <p14:cNvContentPartPr/>
              <p14:nvPr/>
            </p14:nvContentPartPr>
            <p14:xfrm>
              <a:off x="8474344" y="2328066"/>
              <a:ext cx="105120" cy="716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854A318-2661-432E-AEF6-858C98F99A8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465344" y="2319426"/>
                <a:ext cx="12276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404F563-C2D8-4634-B8DB-E7217D0C27BB}"/>
                  </a:ext>
                </a:extLst>
              </p14:cNvPr>
              <p14:cNvContentPartPr/>
              <p14:nvPr/>
            </p14:nvContentPartPr>
            <p14:xfrm>
              <a:off x="8471824" y="2431746"/>
              <a:ext cx="115560" cy="583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404F563-C2D8-4634-B8DB-E7217D0C27B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463184" y="2422746"/>
                <a:ext cx="13320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A54C1FF-B6B8-4368-9763-676D6D16E3B3}"/>
                  </a:ext>
                </a:extLst>
              </p14:cNvPr>
              <p14:cNvContentPartPr/>
              <p14:nvPr/>
            </p14:nvContentPartPr>
            <p14:xfrm>
              <a:off x="8479744" y="2220786"/>
              <a:ext cx="88920" cy="734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A54C1FF-B6B8-4368-9763-676D6D16E3B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71104" y="2212146"/>
                <a:ext cx="106560" cy="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036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16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00454"/>
            <a:ext cx="8266977" cy="438537"/>
          </a:xfrm>
        </p:spPr>
        <p:txBody>
          <a:bodyPr/>
          <a:lstStyle/>
          <a:p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Examples - Plotting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AEC32-9528-4DBD-8E47-E414ED9C8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78" y="2084832"/>
            <a:ext cx="4265621" cy="2384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83CE9F-DF2A-4176-A5A1-8750B7649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779" y="1385838"/>
            <a:ext cx="4463943" cy="30830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874C61-17D1-4E15-AF2A-600123A2B8BF}"/>
              </a:ext>
            </a:extLst>
          </p:cNvPr>
          <p:cNvSpPr/>
          <p:nvPr/>
        </p:nvSpPr>
        <p:spPr>
          <a:xfrm>
            <a:off x="221488" y="586308"/>
            <a:ext cx="42224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1st floor slab results from IBDAS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Same results in two different plots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Custom text annotation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3D plot can be rotated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2D plot with custom gridlines</a:t>
            </a:r>
          </a:p>
        </p:txBody>
      </p:sp>
    </p:spTree>
    <p:extLst>
      <p:ext uri="{BB962C8B-B14F-4D97-AF65-F5344CB8AC3E}">
        <p14:creationId xmlns:p14="http://schemas.microsoft.com/office/powerpoint/2010/main" val="405231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17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304259"/>
            <a:ext cx="8266977" cy="438537"/>
          </a:xfrm>
        </p:spPr>
        <p:txBody>
          <a:bodyPr/>
          <a:lstStyle/>
          <a:p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- Plotting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7B343-6846-4315-B86B-D9D2C78FE990}"/>
              </a:ext>
            </a:extLst>
          </p:cNvPr>
          <p:cNvSpPr txBox="1"/>
          <p:nvPr/>
        </p:nvSpPr>
        <p:spPr>
          <a:xfrm>
            <a:off x="199411" y="940534"/>
            <a:ext cx="271713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Scatter matrix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Tiles are individual graphs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Everything plotted vs everything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271172-4789-491C-A585-8D9F74ECD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883" y="710296"/>
            <a:ext cx="4910953" cy="429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2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3B15B49-4882-4206-81E0-AD0A9E814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853" y="523528"/>
            <a:ext cx="4376843" cy="39563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18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00454"/>
            <a:ext cx="8266977" cy="438537"/>
          </a:xfrm>
        </p:spPr>
        <p:txBody>
          <a:bodyPr/>
          <a:lstStyle/>
          <a:p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Pandas dataframes - ‘VLOOKUP’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5328F7-2E9C-42B1-82E3-3BAABC69A49E}"/>
              </a:ext>
            </a:extLst>
          </p:cNvPr>
          <p:cNvSpPr txBox="1"/>
          <p:nvPr/>
        </p:nvSpPr>
        <p:spPr>
          <a:xfrm>
            <a:off x="8004663" y="670597"/>
            <a:ext cx="73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2E5F02-2041-41A0-AC51-08B8745A6BD3}"/>
              </a:ext>
            </a:extLst>
          </p:cNvPr>
          <p:cNvSpPr txBox="1"/>
          <p:nvPr/>
        </p:nvSpPr>
        <p:spPr>
          <a:xfrm>
            <a:off x="438511" y="978374"/>
            <a:ext cx="3955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Scales with table sizes (both rows and columns)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Easily copied from one project to the next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Merged dataframe could be output as csv or xlsx-file to continue work in Excel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DFCE66-7E78-4C90-9642-D5B54A55F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11" y="3211316"/>
            <a:ext cx="4124350" cy="1268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801FEE8-41AE-496C-8C6D-A515444292DE}"/>
              </a:ext>
            </a:extLst>
          </p:cNvPr>
          <p:cNvSpPr txBox="1"/>
          <p:nvPr/>
        </p:nvSpPr>
        <p:spPr>
          <a:xfrm>
            <a:off x="3944225" y="3195791"/>
            <a:ext cx="73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83743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19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00454"/>
            <a:ext cx="8266977" cy="438537"/>
          </a:xfrm>
        </p:spPr>
        <p:txBody>
          <a:bodyPr/>
          <a:lstStyle/>
          <a:p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Dataframes - What changed bewteen versions?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22E130-08B8-41FB-9A99-A84E4CEF314B}"/>
              </a:ext>
            </a:extLst>
          </p:cNvPr>
          <p:cNvSpPr/>
          <p:nvPr/>
        </p:nvSpPr>
        <p:spPr>
          <a:xfrm>
            <a:off x="290953" y="667046"/>
            <a:ext cx="3930022" cy="95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Comparing versions of pile force data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New dataframe of only changed pile forces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One line of code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DDA539-A0F9-4205-94FB-4CE6C9582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78" y="1817796"/>
            <a:ext cx="5009100" cy="26551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FD4840-5CE1-4E4D-9266-534A7D573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385" y="2208666"/>
            <a:ext cx="3586937" cy="2264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30A8A9C-B954-4A4F-914B-2CBB34AC76A7}"/>
              </a:ext>
            </a:extLst>
          </p:cNvPr>
          <p:cNvSpPr/>
          <p:nvPr/>
        </p:nvSpPr>
        <p:spPr>
          <a:xfrm>
            <a:off x="3885120" y="603516"/>
            <a:ext cx="5068203" cy="102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Useful for large datasets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Could be extended to show a lot more comparison details </a:t>
            </a:r>
          </a:p>
        </p:txBody>
      </p:sp>
    </p:spTree>
    <p:extLst>
      <p:ext uri="{BB962C8B-B14F-4D97-AF65-F5344CB8AC3E}">
        <p14:creationId xmlns:p14="http://schemas.microsoft.com/office/powerpoint/2010/main" val="38715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304259"/>
            <a:ext cx="8266977" cy="438537"/>
          </a:xfrm>
        </p:spPr>
        <p:txBody>
          <a:bodyPr/>
          <a:lstStyle/>
          <a:p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Python 101 -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5FAC3-AAE9-499B-AF95-157F4299814D}"/>
              </a:ext>
            </a:extLst>
          </p:cNvPr>
          <p:cNvSpPr txBox="1"/>
          <p:nvPr/>
        </p:nvSpPr>
        <p:spPr>
          <a:xfrm>
            <a:off x="419823" y="979098"/>
            <a:ext cx="37257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Session 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–  Introduction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Python the programming language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Showcase of example applications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Exercises</a:t>
            </a:r>
          </a:p>
          <a:p>
            <a:pPr marL="742950" lvl="1" indent="-285750">
              <a:buSzPct val="80000"/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</a:t>
            </a:r>
            <a:r>
              <a:rPr lang="en-US" sz="1400" b="1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  <a:r>
              <a:rPr lang="en-US" sz="12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Data Types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8077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2 </a:t>
            </a: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Data Structures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8077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3 </a:t>
            </a: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Functions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8077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4 </a:t>
            </a: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Plotting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8077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FDC18A-B1D6-44A0-9354-2FD163B2F4A1}"/>
              </a:ext>
            </a:extLst>
          </p:cNvPr>
          <p:cNvSpPr/>
          <p:nvPr/>
        </p:nvSpPr>
        <p:spPr>
          <a:xfrm>
            <a:off x="452061" y="1003586"/>
            <a:ext cx="3390474" cy="1015285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 err="1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53F301-D7DF-4EE8-BC54-165195A71E22}"/>
              </a:ext>
            </a:extLst>
          </p:cNvPr>
          <p:cNvSpPr txBox="1"/>
          <p:nvPr/>
        </p:nvSpPr>
        <p:spPr>
          <a:xfrm>
            <a:off x="4248365" y="977902"/>
            <a:ext cx="401054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</a:t>
            </a:r>
            <a:r>
              <a:rPr lang="en-US" sz="1400" b="1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5</a:t>
            </a:r>
            <a:r>
              <a:rPr lang="en-US" sz="12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1400" dirty="0" err="1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Dataframes</a:t>
            </a:r>
            <a:endParaRPr lang="en-US" sz="1400" dirty="0">
              <a:solidFill>
                <a:srgbClr val="8077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80000"/>
            </a:pPr>
            <a:endParaRPr lang="en-US" sz="1200" dirty="0">
              <a:solidFill>
                <a:srgbClr val="8077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6 </a:t>
            </a: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Practical Exercise</a:t>
            </a:r>
          </a:p>
          <a:p>
            <a:pPr lvl="1">
              <a:buSzPct val="80000"/>
            </a:pPr>
            <a:endParaRPr lang="en-US" sz="1400" dirty="0">
              <a:solidFill>
                <a:srgbClr val="8077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7 </a:t>
            </a: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Coordinate Transformation</a:t>
            </a:r>
          </a:p>
          <a:p>
            <a:pPr lvl="1">
              <a:buSzPct val="80000"/>
            </a:pPr>
            <a:endParaRPr lang="en-US" sz="1400" dirty="0">
              <a:solidFill>
                <a:srgbClr val="8077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8 </a:t>
            </a: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Interpolation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80776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9 </a:t>
            </a:r>
            <a:r>
              <a:rPr lang="en-US" sz="1400" dirty="0">
                <a:solidFill>
                  <a:srgbClr val="8077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Heatmaps and Merging Operation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77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2BB2AC-F659-4939-97CD-EB67EBAF2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92" y="1705844"/>
            <a:ext cx="3984094" cy="1457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20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00454"/>
            <a:ext cx="8266977" cy="438537"/>
          </a:xfrm>
        </p:spPr>
        <p:txBody>
          <a:bodyPr/>
          <a:lstStyle/>
          <a:p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Scipy – example with peaks and roots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FDF957-8C01-44C8-ACC6-C2D8075EC200}"/>
              </a:ext>
            </a:extLst>
          </p:cNvPr>
          <p:cNvSpPr/>
          <p:nvPr/>
        </p:nvSpPr>
        <p:spPr>
          <a:xfrm>
            <a:off x="422255" y="741912"/>
            <a:ext cx="4572000" cy="7031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All points of interest found in three lines of code</a:t>
            </a:r>
          </a:p>
          <a:p>
            <a:pPr marL="54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Other lines are comments, imports and plotting</a:t>
            </a:r>
            <a:endParaRPr lang="en-DK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203E07-C9A4-4EB5-8BBB-B7B3A529F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015" y="1709615"/>
            <a:ext cx="4096473" cy="27633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529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21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00454"/>
            <a:ext cx="8266977" cy="438537"/>
          </a:xfrm>
        </p:spPr>
        <p:txBody>
          <a:bodyPr/>
          <a:lstStyle/>
          <a:p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Dates and time in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C36CD-FDF1-4262-A190-28E9139D39AE}"/>
              </a:ext>
            </a:extLst>
          </p:cNvPr>
          <p:cNvSpPr txBox="1"/>
          <p:nvPr/>
        </p:nvSpPr>
        <p:spPr>
          <a:xfrm>
            <a:off x="438511" y="742564"/>
            <a:ext cx="3730550" cy="201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Manipulate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 time series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Easy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commands</a:t>
            </a: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Fast </a:t>
            </a:r>
            <a:r>
              <a:rPr lang="da-DK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computations</a:t>
            </a:r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Show demonstration in browser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(Jupyter Notebook)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1FFD7-84CC-4832-8FA0-4B3D6B5D0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943" y="1477745"/>
            <a:ext cx="4148621" cy="20183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498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22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90983"/>
            <a:ext cx="8266977" cy="438537"/>
          </a:xfrm>
        </p:spPr>
        <p:txBody>
          <a:bodyPr/>
          <a:lstStyle/>
          <a:p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Other things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7B343-6846-4315-B86B-D9D2C78FE990}"/>
              </a:ext>
            </a:extLst>
          </p:cNvPr>
          <p:cNvSpPr txBox="1"/>
          <p:nvPr/>
        </p:nvSpPr>
        <p:spPr>
          <a:xfrm>
            <a:off x="457199" y="610504"/>
            <a:ext cx="804577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Web scraping</a:t>
            </a:r>
            <a:endParaRPr lang="da-DK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Search websites for information to use in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E.g.: find a table in COWI portal and get its contents</a:t>
            </a:r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Scheduling of scripts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Make scripts run at </a:t>
            </a:r>
            <a:r>
              <a:rPr lang="da-DK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certain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 times or at </a:t>
            </a:r>
            <a:r>
              <a:rPr lang="da-DK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specific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 intervals</a:t>
            </a:r>
          </a:p>
          <a:p>
            <a:pPr lvl="1"/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Regular expressions</a:t>
            </a:r>
            <a:endParaRPr lang="da-DK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Search for </a:t>
            </a:r>
            <a:r>
              <a:rPr lang="da-DK" sz="1400" i="1" dirty="0"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 pattern in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E.g.: Find all valid phone numbers in a text file</a:t>
            </a:r>
          </a:p>
          <a:p>
            <a:pPr lvl="1"/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Manipulate files, folders and other things in the operating system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92570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23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90983"/>
            <a:ext cx="8266977" cy="438537"/>
          </a:xfrm>
        </p:spPr>
        <p:txBody>
          <a:bodyPr/>
          <a:lstStyle/>
          <a:p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Professionel 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7B343-6846-4315-B86B-D9D2C78FE990}"/>
              </a:ext>
            </a:extLst>
          </p:cNvPr>
          <p:cNvSpPr txBox="1"/>
          <p:nvPr/>
        </p:nvSpPr>
        <p:spPr>
          <a:xfrm>
            <a:off x="382436" y="1230797"/>
            <a:ext cx="80457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Version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Track all code changes in a project via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Create developer branches and merge into master when complete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Unit Testing (QA)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Setup tests to be continuously evaluated to make 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sure that the changes did not break anything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picture containing green, small, skiing, wire&#10;&#10;Description automatically generated">
            <a:extLst>
              <a:ext uri="{FF2B5EF4-FFF2-40B4-BE49-F238E27FC236}">
                <a16:creationId xmlns:a16="http://schemas.microsoft.com/office/drawing/2014/main" id="{552276E1-1D4B-47D6-9507-1928EA026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106" y="2361600"/>
            <a:ext cx="4593616" cy="24909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BA31ED-428C-43C2-B490-CB550A4AD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450" y="164045"/>
            <a:ext cx="5181550" cy="16647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C427B4-EE2D-4651-984A-6EE6FB1FD07A}"/>
              </a:ext>
            </a:extLst>
          </p:cNvPr>
          <p:cNvSpPr txBox="1"/>
          <p:nvPr/>
        </p:nvSpPr>
        <p:spPr>
          <a:xfrm>
            <a:off x="6692362" y="3267032"/>
            <a:ext cx="1185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4CC5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QA 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EAE6E-7B5A-4D56-B588-83BA4F08B45D}"/>
              </a:ext>
            </a:extLst>
          </p:cNvPr>
          <p:cNvSpPr txBox="1"/>
          <p:nvPr/>
        </p:nvSpPr>
        <p:spPr>
          <a:xfrm>
            <a:off x="5942085" y="2942432"/>
            <a:ext cx="1185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58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Critical bug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B1A99E-88D5-445A-ABB1-82DE23CDB6AC}"/>
              </a:ext>
            </a:extLst>
          </p:cNvPr>
          <p:cNvSpPr txBox="1"/>
          <p:nvPr/>
        </p:nvSpPr>
        <p:spPr>
          <a:xfrm>
            <a:off x="5045272" y="3705594"/>
            <a:ext cx="134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E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Enhancements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63DCC-DF40-4D6E-A488-16031DA41301}"/>
              </a:ext>
            </a:extLst>
          </p:cNvPr>
          <p:cNvSpPr txBox="1"/>
          <p:nvPr/>
        </p:nvSpPr>
        <p:spPr>
          <a:xfrm>
            <a:off x="6117933" y="4395616"/>
            <a:ext cx="134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6E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New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3A35C9-79F5-48E9-8CF8-C13AAB02BE20}"/>
              </a:ext>
            </a:extLst>
          </p:cNvPr>
          <p:cNvSpPr txBox="1"/>
          <p:nvPr/>
        </p:nvSpPr>
        <p:spPr>
          <a:xfrm>
            <a:off x="5317488" y="2514052"/>
            <a:ext cx="2847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E4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Master version used in production</a:t>
            </a:r>
          </a:p>
        </p:txBody>
      </p:sp>
    </p:spTree>
    <p:extLst>
      <p:ext uri="{BB962C8B-B14F-4D97-AF65-F5344CB8AC3E}">
        <p14:creationId xmlns:p14="http://schemas.microsoft.com/office/powerpoint/2010/main" val="92948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24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90983"/>
            <a:ext cx="8266977" cy="43853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Interacting with SharePoint version control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408499-D01B-4A81-A0DB-638C5825E662}"/>
              </a:ext>
            </a:extLst>
          </p:cNvPr>
          <p:cNvSpPr txBox="1"/>
          <p:nvPr/>
        </p:nvSpPr>
        <p:spPr>
          <a:xfrm>
            <a:off x="535272" y="994720"/>
            <a:ext cx="735592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  <a:cs typeface="Arial" pitchFamily="34" charset="0"/>
              </a:rPr>
              <a:t>Excel pipeline document </a:t>
            </a:r>
            <a:r>
              <a:rPr lang="en-US" sz="1600" dirty="0">
                <a:latin typeface="+mj-lt"/>
                <a:cs typeface="Arial" pitchFamily="34" charset="0"/>
              </a:rPr>
              <a:t>(with 1k revisions):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rial" pitchFamily="34" charset="0"/>
              </a:rPr>
              <a:t>Please plot several selected features over time</a:t>
            </a:r>
          </a:p>
          <a:p>
            <a:endParaRPr lang="en-US" sz="1200" dirty="0">
              <a:latin typeface="+mj-lt"/>
              <a:cs typeface="Arial" pitchFamily="34" charset="0"/>
            </a:endParaRPr>
          </a:p>
          <a:p>
            <a:endParaRPr lang="en-US" sz="1200" dirty="0">
              <a:latin typeface="+mj-lt"/>
              <a:cs typeface="Arial" pitchFamily="34" charset="0"/>
            </a:endParaRPr>
          </a:p>
          <a:p>
            <a:r>
              <a:rPr lang="en-US" sz="1600" u="sng" dirty="0">
                <a:latin typeface="+mj-lt"/>
                <a:cs typeface="Arial" pitchFamily="34" charset="0"/>
              </a:rPr>
              <a:t>Solution: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+mj-lt"/>
                <a:cs typeface="Arial" pitchFamily="34" charset="0"/>
              </a:rPr>
              <a:t>Python script calling the SharePoint site API to download each revision of the Excel document with timestamp as filename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+mj-lt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+mj-lt"/>
                <a:cs typeface="Arial" pitchFamily="34" charset="0"/>
              </a:rPr>
              <a:t>Python script for looping through all the Excel documents extracting the selected features and finally dumps the collected data in new Excel document together with a visualization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+mj-lt"/>
              <a:cs typeface="Arial" pitchFamily="34" charset="0"/>
            </a:endParaRPr>
          </a:p>
          <a:p>
            <a:endParaRPr lang="en-US" sz="1600" dirty="0">
              <a:latin typeface="+mj-lt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26B33-E0DE-45BC-91B4-21D5DA8F33EF}"/>
              </a:ext>
            </a:extLst>
          </p:cNvPr>
          <p:cNvSpPr txBox="1"/>
          <p:nvPr/>
        </p:nvSpPr>
        <p:spPr>
          <a:xfrm rot="21358162">
            <a:off x="6128422" y="3816922"/>
            <a:ext cx="24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+mj-lt"/>
                <a:cs typeface="Arial" pitchFamily="34" charset="0"/>
              </a:rPr>
              <a:t>Easily repeated!</a:t>
            </a:r>
          </a:p>
        </p:txBody>
      </p:sp>
    </p:spTree>
    <p:extLst>
      <p:ext uri="{BB962C8B-B14F-4D97-AF65-F5344CB8AC3E}">
        <p14:creationId xmlns:p14="http://schemas.microsoft.com/office/powerpoint/2010/main" val="292047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25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90983"/>
            <a:ext cx="8266977" cy="43853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Interacting with PDF files (data extraction)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43ED7C-3760-4756-B785-C0B299626072}"/>
              </a:ext>
            </a:extLst>
          </p:cNvPr>
          <p:cNvGrpSpPr/>
          <p:nvPr/>
        </p:nvGrpSpPr>
        <p:grpSpPr>
          <a:xfrm>
            <a:off x="3429000" y="729521"/>
            <a:ext cx="5536722" cy="4237070"/>
            <a:chOff x="2731320" y="1094508"/>
            <a:chExt cx="5224200" cy="39552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91C88-CC1E-4B35-9A09-37CFAF91E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1320" y="1094508"/>
              <a:ext cx="5224200" cy="3955243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4F2CFC-F136-4CC4-83D0-A22491A306C0}"/>
                </a:ext>
              </a:extLst>
            </p:cNvPr>
            <p:cNvSpPr/>
            <p:nvPr/>
          </p:nvSpPr>
          <p:spPr>
            <a:xfrm>
              <a:off x="4135582" y="4864241"/>
              <a:ext cx="699654" cy="93556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04858AE-13D0-4757-8D88-A9DF4FA0B472}"/>
                </a:ext>
              </a:extLst>
            </p:cNvPr>
            <p:cNvSpPr/>
            <p:nvPr/>
          </p:nvSpPr>
          <p:spPr>
            <a:xfrm>
              <a:off x="4890904" y="4864241"/>
              <a:ext cx="1052696" cy="93556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A5D011-A7C0-4EC8-9DFD-6004F1C82007}"/>
                </a:ext>
              </a:extLst>
            </p:cNvPr>
            <p:cNvSpPr/>
            <p:nvPr/>
          </p:nvSpPr>
          <p:spPr>
            <a:xfrm>
              <a:off x="6625917" y="4788153"/>
              <a:ext cx="1093727" cy="93556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FB084B6-62B1-40F6-87BE-A5A337FE807B}"/>
              </a:ext>
            </a:extLst>
          </p:cNvPr>
          <p:cNvSpPr/>
          <p:nvPr/>
        </p:nvSpPr>
        <p:spPr>
          <a:xfrm>
            <a:off x="442813" y="1011347"/>
            <a:ext cx="2986187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You got 100+ PDFs with data</a:t>
            </a:r>
          </a:p>
          <a:p>
            <a:r>
              <a:rPr lang="en-US" sz="1400" dirty="0"/>
              <a:t>you need to extract into Excel</a:t>
            </a:r>
          </a:p>
          <a:p>
            <a:endParaRPr lang="en-US" sz="1400" dirty="0"/>
          </a:p>
          <a:p>
            <a:r>
              <a:rPr lang="en-US" sz="1400" u="sng" dirty="0">
                <a:cs typeface="Arial" pitchFamily="34" charset="0"/>
              </a:rPr>
              <a:t>Solution: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cs typeface="Arial" pitchFamily="34" charset="0"/>
              </a:rPr>
              <a:t>Open in </a:t>
            </a:r>
            <a:r>
              <a:rPr lang="en-US" sz="1400" dirty="0" err="1">
                <a:cs typeface="Arial" pitchFamily="34" charset="0"/>
              </a:rPr>
              <a:t>BlueBeam</a:t>
            </a:r>
            <a:r>
              <a:rPr lang="en-US" sz="1400" dirty="0">
                <a:cs typeface="Arial" pitchFamily="34" charset="0"/>
              </a:rPr>
              <a:t> and note page coordinates of relevant data</a:t>
            </a:r>
          </a:p>
          <a:p>
            <a:pPr marL="342900" indent="-342900">
              <a:buFont typeface="+mj-lt"/>
              <a:buAutoNum type="arabicPeriod"/>
            </a:pPr>
            <a:endParaRPr lang="en-US" sz="1100" dirty="0"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cs typeface="Arial" pitchFamily="34" charset="0"/>
              </a:rPr>
              <a:t>Python script for finding text labels with BBs encapsulating coordinates and write to Excel document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38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C99D4C4-1A73-4835-9955-E878CDDF1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672" y="2285831"/>
            <a:ext cx="5805054" cy="265057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26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90983"/>
            <a:ext cx="8266977" cy="43853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Interacting with PDF files (Drawing Checker Tool)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90349-5376-47DF-885F-725DB69AE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298" b="51819"/>
          <a:stretch/>
        </p:blipFill>
        <p:spPr>
          <a:xfrm>
            <a:off x="49813" y="853063"/>
            <a:ext cx="5325750" cy="2179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9FEE95-9BCE-4CCC-8EFC-88D57DFCF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78" y="2977319"/>
            <a:ext cx="3784122" cy="11578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3DE1B7-2B4F-439C-9B58-01BD46F28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563" y="853063"/>
            <a:ext cx="3699163" cy="14441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E499B3-92C9-43A1-8AC7-DE4FA047D4C9}"/>
              </a:ext>
            </a:extLst>
          </p:cNvPr>
          <p:cNvSpPr txBox="1"/>
          <p:nvPr/>
        </p:nvSpPr>
        <p:spPr>
          <a:xfrm>
            <a:off x="1474220" y="2669110"/>
            <a:ext cx="616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QA several of these and cross check with BBS</a:t>
            </a:r>
          </a:p>
        </p:txBody>
      </p:sp>
    </p:spTree>
    <p:extLst>
      <p:ext uri="{BB962C8B-B14F-4D97-AF65-F5344CB8AC3E}">
        <p14:creationId xmlns:p14="http://schemas.microsoft.com/office/powerpoint/2010/main" val="15997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27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90983"/>
            <a:ext cx="8266977" cy="438537"/>
          </a:xfrm>
        </p:spPr>
        <p:txBody>
          <a:bodyPr/>
          <a:lstStyle/>
          <a:p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Interacting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with PDF files (</a:t>
            </a:r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Drawing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Checker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Tool)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CC8A6-4D80-47D3-8B28-0D7F0EE15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08" y="620474"/>
            <a:ext cx="6437048" cy="4474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F3B246-B79A-46A9-AC49-11E56BC94714}"/>
              </a:ext>
            </a:extLst>
          </p:cNvPr>
          <p:cNvSpPr txBox="1"/>
          <p:nvPr/>
        </p:nvSpPr>
        <p:spPr>
          <a:xfrm rot="398237">
            <a:off x="2245232" y="2358265"/>
            <a:ext cx="483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Automates all the trivial QA checks</a:t>
            </a:r>
          </a:p>
        </p:txBody>
      </p:sp>
    </p:spTree>
    <p:extLst>
      <p:ext uri="{BB962C8B-B14F-4D97-AF65-F5344CB8AC3E}">
        <p14:creationId xmlns:p14="http://schemas.microsoft.com/office/powerpoint/2010/main" val="363842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B8346DC-50CA-4CC9-B8A2-572E50157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15" y="642346"/>
            <a:ext cx="5725074" cy="443231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28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90983"/>
            <a:ext cx="8266977" cy="438537"/>
          </a:xfrm>
        </p:spPr>
        <p:txBody>
          <a:bodyPr/>
          <a:lstStyle/>
          <a:p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Design Tool GUI Application (</a:t>
            </a:r>
            <a:r>
              <a:rPr lang="da-DK" i="1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HollowRC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3B246-B79A-46A9-AC49-11E56BC94714}"/>
              </a:ext>
            </a:extLst>
          </p:cNvPr>
          <p:cNvSpPr txBox="1"/>
          <p:nvPr/>
        </p:nvSpPr>
        <p:spPr>
          <a:xfrm>
            <a:off x="4312310" y="729520"/>
            <a:ext cx="483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Leveraging advanced optimisation algorithms to automate time consuming design task</a:t>
            </a:r>
          </a:p>
        </p:txBody>
      </p:sp>
    </p:spTree>
    <p:extLst>
      <p:ext uri="{BB962C8B-B14F-4D97-AF65-F5344CB8AC3E}">
        <p14:creationId xmlns:p14="http://schemas.microsoft.com/office/powerpoint/2010/main" val="249236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29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90983"/>
            <a:ext cx="8266977" cy="43853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AE38B-BFF9-4B9A-9EEA-07DCC2BC8140}"/>
              </a:ext>
            </a:extLst>
          </p:cNvPr>
          <p:cNvSpPr txBox="1"/>
          <p:nvPr/>
        </p:nvSpPr>
        <p:spPr>
          <a:xfrm>
            <a:off x="535272" y="994720"/>
            <a:ext cx="8170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  <a:cs typeface="Arial" pitchFamily="34" charset="0"/>
              </a:rPr>
              <a:t>Enough talking </a:t>
            </a:r>
            <a:r>
              <a:rPr lang="en-US" sz="1600" dirty="0">
                <a:latin typeface="+mj-lt"/>
                <a:cs typeface="Arial" pitchFamily="34" charset="0"/>
              </a:rPr>
              <a:t>- Now it’s time for some hands-on experience</a:t>
            </a:r>
          </a:p>
          <a:p>
            <a:endParaRPr lang="en-US" sz="1600" dirty="0">
              <a:latin typeface="+mj-lt"/>
              <a:cs typeface="Arial" pitchFamily="34" charset="0"/>
            </a:endParaRPr>
          </a:p>
          <a:p>
            <a:endParaRPr lang="en-US" sz="1600" dirty="0">
              <a:latin typeface="+mj-lt"/>
              <a:cs typeface="Arial" pitchFamily="34" charset="0"/>
            </a:endParaRPr>
          </a:p>
          <a:p>
            <a:endParaRPr lang="en-US" sz="1600" dirty="0">
              <a:latin typeface="+mj-lt"/>
              <a:cs typeface="Arial" pitchFamily="34" charset="0"/>
            </a:endParaRPr>
          </a:p>
          <a:p>
            <a:r>
              <a:rPr lang="en-US" sz="1600" dirty="0">
                <a:latin typeface="+mj-lt"/>
                <a:cs typeface="Arial" pitchFamily="34" charset="0"/>
              </a:rPr>
              <a:t>	Execute your first Python script </a:t>
            </a:r>
          </a:p>
          <a:p>
            <a:r>
              <a:rPr lang="en-US" sz="1600" dirty="0">
                <a:latin typeface="+mj-lt"/>
                <a:cs typeface="Arial" pitchFamily="34" charset="0"/>
              </a:rPr>
              <a:t>	and make that hello statement happen!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0976B8-709A-43F1-A9C9-E1EB1148F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252" y="2910411"/>
            <a:ext cx="2933148" cy="405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E0FB90-43A1-497A-9E2E-0D144E9D2F86}"/>
              </a:ext>
            </a:extLst>
          </p:cNvPr>
          <p:cNvSpPr txBox="1"/>
          <p:nvPr/>
        </p:nvSpPr>
        <p:spPr>
          <a:xfrm>
            <a:off x="382436" y="3800556"/>
            <a:ext cx="8170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Arial" pitchFamily="34" charset="0"/>
              </a:rPr>
              <a:t>There are a couple more exercises in the course material under Session 0.</a:t>
            </a:r>
          </a:p>
        </p:txBody>
      </p:sp>
    </p:spTree>
    <p:extLst>
      <p:ext uri="{BB962C8B-B14F-4D97-AF65-F5344CB8AC3E}">
        <p14:creationId xmlns:p14="http://schemas.microsoft.com/office/powerpoint/2010/main" val="62395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304259"/>
            <a:ext cx="8266977" cy="438537"/>
          </a:xfrm>
        </p:spPr>
        <p:txBody>
          <a:bodyPr/>
          <a:lstStyle/>
          <a:p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is Python?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D9CB7-2E48-44E6-B381-879D5DFA6B15}"/>
              </a:ext>
            </a:extLst>
          </p:cNvPr>
          <p:cNvSpPr txBox="1"/>
          <p:nvPr/>
        </p:nvSpPr>
        <p:spPr>
          <a:xfrm>
            <a:off x="489428" y="823809"/>
            <a:ext cx="779777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Python was conceived in the late 1980s by Guido van Rossum and</a:t>
            </a: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it’s an interpreted, high-level, general-purpose programming language.</a:t>
            </a: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Interpreted:  no compiling, interactive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High-level:  high abstraction level,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        garbage-collected (auto. memory management),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        dynamically typed 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(with 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possibility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statical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typing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General-purpose:  multi-paradigm (object-oriented, functional, reflective, imperative),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extremely versatile (scripting, application, server etc.)</a:t>
            </a:r>
          </a:p>
          <a:p>
            <a:endParaRPr lang="da-DK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D7D3942-6229-4443-8CD4-694792E5E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787" y="742796"/>
            <a:ext cx="2118389" cy="21183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AB231D-CC63-4FF4-B50B-83CDD75DC14D}"/>
              </a:ext>
            </a:extLst>
          </p:cNvPr>
          <p:cNvSpPr txBox="1"/>
          <p:nvPr/>
        </p:nvSpPr>
        <p:spPr>
          <a:xfrm rot="21370256">
            <a:off x="2887246" y="4119056"/>
            <a:ext cx="5916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+mj-lt"/>
                <a:cs typeface="Arial" pitchFamily="34" charset="0"/>
              </a:rPr>
              <a:t>Named after </a:t>
            </a:r>
            <a:r>
              <a:rPr lang="en-US" sz="1400" dirty="0">
                <a:solidFill>
                  <a:srgbClr val="FF0000"/>
                </a:solidFill>
                <a:latin typeface="+mj-lt"/>
                <a:cs typeface="Arial" pitchFamily="34" charset="0"/>
              </a:rPr>
              <a:t>the Monty Python's Flying Circus (</a:t>
            </a:r>
            <a:r>
              <a:rPr lang="en-US" sz="1400" dirty="0">
                <a:solidFill>
                  <a:srgbClr val="FF0000"/>
                </a:solidFill>
                <a:cs typeface="Arial" pitchFamily="34" charset="0"/>
              </a:rPr>
              <a:t>television show</a:t>
            </a:r>
            <a:r>
              <a:rPr lang="en-US" sz="1400" dirty="0">
                <a:solidFill>
                  <a:srgbClr val="FF0000"/>
                </a:solidFill>
                <a:latin typeface="+mj-lt"/>
                <a:cs typeface="Arial" pitchFamily="34" charset="0"/>
              </a:rPr>
              <a:t>)</a:t>
            </a:r>
          </a:p>
          <a:p>
            <a:r>
              <a:rPr lang="en-US" sz="1400" dirty="0">
                <a:solidFill>
                  <a:srgbClr val="FF0000"/>
                </a:solidFill>
                <a:latin typeface="+mj-lt"/>
                <a:cs typeface="Arial" pitchFamily="34" charset="0"/>
              </a:rPr>
              <a:t>Wanted a short, unique, and slightly mysterious name</a:t>
            </a:r>
            <a:endParaRPr lang="en-GB" sz="1400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A5E066-09B2-48C2-A177-CDC67E97A1BF}"/>
              </a:ext>
            </a:extLst>
          </p:cNvPr>
          <p:cNvSpPr/>
          <p:nvPr/>
        </p:nvSpPr>
        <p:spPr>
          <a:xfrm>
            <a:off x="5463698" y="412710"/>
            <a:ext cx="16822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Now officially retired</a:t>
            </a:r>
            <a:endParaRPr lang="en-GB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CCA40E-67A2-441F-9DA8-99AD2C4BBCD5}"/>
              </a:ext>
            </a:extLst>
          </p:cNvPr>
          <p:cNvCxnSpPr>
            <a:cxnSpLocks/>
          </p:cNvCxnSpPr>
          <p:nvPr/>
        </p:nvCxnSpPr>
        <p:spPr>
          <a:xfrm flipH="1">
            <a:off x="5498123" y="647182"/>
            <a:ext cx="212511" cy="249503"/>
          </a:xfrm>
          <a:prstGeom prst="straightConnector1">
            <a:avLst/>
          </a:prstGeom>
          <a:ln w="635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39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304259"/>
            <a:ext cx="8266977" cy="43853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Philosophy behind Python?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D9CB7-2E48-44E6-B381-879D5DFA6B15}"/>
              </a:ext>
            </a:extLst>
          </p:cNvPr>
          <p:cNvSpPr txBox="1"/>
          <p:nvPr/>
        </p:nvSpPr>
        <p:spPr>
          <a:xfrm>
            <a:off x="489428" y="863177"/>
            <a:ext cx="356675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High readability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reads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like English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The simple readable syntax makes it very beginner friendly </a:t>
            </a:r>
            <a:b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great first programming language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Intuitive </a:t>
            </a: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 handling:  </a:t>
            </a:r>
          </a:p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 ask</a:t>
            </a: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688F3-4D9E-4D23-8850-49F1741CED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379"/>
          <a:stretch/>
        </p:blipFill>
        <p:spPr>
          <a:xfrm>
            <a:off x="4402113" y="237437"/>
            <a:ext cx="4741888" cy="4807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1659D0-DE3A-4237-8858-93F20AADDE92}"/>
              </a:ext>
            </a:extLst>
          </p:cNvPr>
          <p:cNvSpPr txBox="1"/>
          <p:nvPr/>
        </p:nvSpPr>
        <p:spPr>
          <a:xfrm>
            <a:off x="4413837" y="3255775"/>
            <a:ext cx="79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8D7D6C"/>
                </a:solidFill>
                <a:latin typeface="+mj-lt"/>
                <a:cs typeface="Arial" pitchFamily="34" charset="0"/>
              </a:rPr>
              <a:t>(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5C789D-9C1F-4F6E-9966-DDF89F7033C9}"/>
              </a:ext>
            </a:extLst>
          </p:cNvPr>
          <p:cNvSpPr txBox="1"/>
          <p:nvPr/>
        </p:nvSpPr>
        <p:spPr>
          <a:xfrm>
            <a:off x="8320660" y="3255774"/>
            <a:ext cx="79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rgbClr val="8D7D6C"/>
                </a:solidFill>
                <a:latin typeface="+mj-lt"/>
                <a:cs typeface="Arial" pitchFamily="34" charset="0"/>
              </a:rPr>
              <a:t>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74E725-C0F8-4815-80E2-648A68DB712B}"/>
              </a:ext>
            </a:extLst>
          </p:cNvPr>
          <p:cNvCxnSpPr>
            <a:cxnSpLocks/>
          </p:cNvCxnSpPr>
          <p:nvPr/>
        </p:nvCxnSpPr>
        <p:spPr>
          <a:xfrm>
            <a:off x="4559174" y="2151184"/>
            <a:ext cx="73965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2F2625-AA46-4458-B57D-02724389854F}"/>
              </a:ext>
            </a:extLst>
          </p:cNvPr>
          <p:cNvCxnSpPr>
            <a:cxnSpLocks/>
          </p:cNvCxnSpPr>
          <p:nvPr/>
        </p:nvCxnSpPr>
        <p:spPr>
          <a:xfrm>
            <a:off x="4572000" y="1266091"/>
            <a:ext cx="41030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D03B80-8022-45A9-9863-9A615A9FDB4D}"/>
              </a:ext>
            </a:extLst>
          </p:cNvPr>
          <p:cNvCxnSpPr>
            <a:cxnSpLocks/>
          </p:cNvCxnSpPr>
          <p:nvPr/>
        </p:nvCxnSpPr>
        <p:spPr>
          <a:xfrm>
            <a:off x="4572000" y="808891"/>
            <a:ext cx="59201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BBF34C-22BC-47E1-B440-23DF9BEF2B14}"/>
              </a:ext>
            </a:extLst>
          </p:cNvPr>
          <p:cNvCxnSpPr>
            <a:cxnSpLocks/>
          </p:cNvCxnSpPr>
          <p:nvPr/>
        </p:nvCxnSpPr>
        <p:spPr>
          <a:xfrm>
            <a:off x="4572000" y="1037492"/>
            <a:ext cx="53926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1E8C53-AEDA-4DE5-9E9D-201BDACC812A}"/>
              </a:ext>
            </a:extLst>
          </p:cNvPr>
          <p:cNvCxnSpPr>
            <a:cxnSpLocks/>
          </p:cNvCxnSpPr>
          <p:nvPr/>
        </p:nvCxnSpPr>
        <p:spPr>
          <a:xfrm>
            <a:off x="5140567" y="2595196"/>
            <a:ext cx="59201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724F5AA-DC66-41D2-8F09-F45C6032EEF8}"/>
              </a:ext>
            </a:extLst>
          </p:cNvPr>
          <p:cNvSpPr/>
          <p:nvPr/>
        </p:nvSpPr>
        <p:spPr>
          <a:xfrm>
            <a:off x="7741181" y="3813887"/>
            <a:ext cx="1402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Guido van Rossum </a:t>
            </a:r>
            <a:endParaRPr lang="en-GB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24294B-DDBB-489C-97B3-F9D74A3191A2}"/>
              </a:ext>
            </a:extLst>
          </p:cNvPr>
          <p:cNvCxnSpPr>
            <a:cxnSpLocks/>
          </p:cNvCxnSpPr>
          <p:nvPr/>
        </p:nvCxnSpPr>
        <p:spPr>
          <a:xfrm flipV="1">
            <a:off x="8235459" y="3698632"/>
            <a:ext cx="152398" cy="193430"/>
          </a:xfrm>
          <a:prstGeom prst="straightConnector1">
            <a:avLst/>
          </a:prstGeom>
          <a:ln w="635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82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277760"/>
            <a:ext cx="8266977" cy="438537"/>
          </a:xfrm>
        </p:spPr>
        <p:txBody>
          <a:bodyPr/>
          <a:lstStyle/>
          <a:p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Why Python?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D9CB7-2E48-44E6-B381-879D5DFA6B15}"/>
              </a:ext>
            </a:extLst>
          </p:cNvPr>
          <p:cNvSpPr txBox="1"/>
          <p:nvPr/>
        </p:nvSpPr>
        <p:spPr>
          <a:xfrm>
            <a:off x="489428" y="894083"/>
            <a:ext cx="674957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language is easy to use, powerful, versatile, and productive</a:t>
            </a:r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a-DK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approachable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for non-developers)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Speed of </a:t>
            </a: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coding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approx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. x5 faster 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typical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low-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level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Free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(open source) - High pace of 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Huge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healthy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active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supportive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 community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easy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to find 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help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Batteries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included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built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-in features and countless 3rd-party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libraries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Highly compatible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(great interface tool)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D7D3942-6229-4443-8CD4-694792E5E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182" y="742796"/>
            <a:ext cx="2118389" cy="211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1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6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550" y="2074984"/>
            <a:ext cx="7010401" cy="1770185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Sounds like a good idea?</a:t>
            </a:r>
          </a:p>
        </p:txBody>
      </p:sp>
    </p:spTree>
    <p:extLst>
      <p:ext uri="{BB962C8B-B14F-4D97-AF65-F5344CB8AC3E}">
        <p14:creationId xmlns:p14="http://schemas.microsoft.com/office/powerpoint/2010/main" val="148136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304259"/>
            <a:ext cx="8266977" cy="438537"/>
          </a:xfrm>
        </p:spPr>
        <p:txBody>
          <a:bodyPr/>
          <a:lstStyle/>
          <a:p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pros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D9CB7-2E48-44E6-B381-879D5DFA6B15}"/>
              </a:ext>
            </a:extLst>
          </p:cNvPr>
          <p:cNvSpPr txBox="1"/>
          <p:nvPr/>
        </p:nvSpPr>
        <p:spPr>
          <a:xfrm>
            <a:off x="489428" y="837772"/>
            <a:ext cx="8144618" cy="356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Instagram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 – All Python!</a:t>
            </a:r>
          </a:p>
          <a:p>
            <a:pPr>
              <a:lnSpc>
                <a:spcPct val="150000"/>
              </a:lnSpc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Reddit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 – All Python!</a:t>
            </a:r>
          </a:p>
          <a:p>
            <a:pPr>
              <a:lnSpc>
                <a:spcPct val="150000"/>
              </a:lnSpc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Dropbox 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Desktop client is written entirely in Python (400 million users)</a:t>
            </a:r>
            <a:endParaRPr lang="da-DK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Google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Had to buy YouTube because of too fast feature implementation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Python where </a:t>
            </a:r>
            <a:r>
              <a:rPr lang="da-DK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a-DK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a-DK" sz="1400" i="1" dirty="0">
                <a:latin typeface="Calibri" panose="020F0502020204030204" pitchFamily="34" charset="0"/>
                <a:cs typeface="Calibri" panose="020F0502020204030204" pitchFamily="34" charset="0"/>
              </a:rPr>
              <a:t>, C++ </a:t>
            </a:r>
            <a:r>
              <a:rPr lang="da-DK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da-DK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a-DK" sz="1400" i="1" dirty="0">
                <a:latin typeface="Calibri" panose="020F0502020204030204" pitchFamily="34" charset="0"/>
                <a:cs typeface="Calibri" panose="020F0502020204030204" pitchFamily="34" charset="0"/>
              </a:rPr>
              <a:t> must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Facebook,  Netflix,  Spotify,  NASA,  CERN,  Yahoo!,  Wikipedia …</a:t>
            </a:r>
          </a:p>
          <a:p>
            <a:pPr>
              <a:lnSpc>
                <a:spcPct val="150000"/>
              </a:lnSpc>
            </a:pPr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Corporate support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(many libraries fully maintained by developers at Google, Facebook etc.)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Scalable and </a:t>
            </a: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maintainable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picture containing star, light&#10;&#10;Description automatically generated">
            <a:extLst>
              <a:ext uri="{FF2B5EF4-FFF2-40B4-BE49-F238E27FC236}">
                <a16:creationId xmlns:a16="http://schemas.microsoft.com/office/drawing/2014/main" id="{597F8F12-23D2-4E32-839D-6740F8313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861" y="1137139"/>
            <a:ext cx="2665212" cy="14981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856205-860D-485F-AF59-8578CE17E98A}"/>
              </a:ext>
            </a:extLst>
          </p:cNvPr>
          <p:cNvSpPr txBox="1"/>
          <p:nvPr/>
        </p:nvSpPr>
        <p:spPr>
          <a:xfrm>
            <a:off x="6624967" y="2627429"/>
            <a:ext cx="2549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>
                <a:latin typeface="+mj-lt"/>
                <a:cs typeface="Arial" pitchFamily="34" charset="0"/>
              </a:rPr>
              <a:t>First photo of a black hole</a:t>
            </a:r>
            <a:endParaRPr lang="en-GB" sz="1600" i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00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304259"/>
            <a:ext cx="8266977" cy="438537"/>
          </a:xfrm>
        </p:spPr>
        <p:txBody>
          <a:bodyPr/>
          <a:lstStyle/>
          <a:p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Python’s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popularity</a:t>
            </a:r>
            <a:endParaRPr 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D9CB7-2E48-44E6-B381-879D5DFA6B15}"/>
              </a:ext>
            </a:extLst>
          </p:cNvPr>
          <p:cNvSpPr txBox="1"/>
          <p:nvPr/>
        </p:nvSpPr>
        <p:spPr>
          <a:xfrm>
            <a:off x="501592" y="797702"/>
            <a:ext cx="8197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PYPL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PopularitY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of Programming Language)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based on Google searches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9F787-8685-4C04-A079-98420418A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929" y="1318735"/>
            <a:ext cx="4270028" cy="376767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76624E-A8CB-4A68-BD7D-87F8EB45D79B}"/>
              </a:ext>
            </a:extLst>
          </p:cNvPr>
          <p:cNvCxnSpPr/>
          <p:nvPr/>
        </p:nvCxnSpPr>
        <p:spPr>
          <a:xfrm>
            <a:off x="3550489" y="1987062"/>
            <a:ext cx="264621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AEEC5E8-8963-4E8B-84AE-8ECD8DFDBC05}"/>
              </a:ext>
            </a:extLst>
          </p:cNvPr>
          <p:cNvSpPr/>
          <p:nvPr/>
        </p:nvSpPr>
        <p:spPr>
          <a:xfrm>
            <a:off x="6514668" y="1484367"/>
            <a:ext cx="2039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Fastest-growing language</a:t>
            </a:r>
            <a:endParaRPr lang="en-GB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0ED39-AF19-46C8-943D-37E19DAED5F0}"/>
              </a:ext>
            </a:extLst>
          </p:cNvPr>
          <p:cNvCxnSpPr/>
          <p:nvPr/>
        </p:nvCxnSpPr>
        <p:spPr>
          <a:xfrm flipH="1">
            <a:off x="6196707" y="1673423"/>
            <a:ext cx="368211" cy="190546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8744472-1092-44E1-9B46-C921B0466360}"/>
              </a:ext>
            </a:extLst>
          </p:cNvPr>
          <p:cNvSpPr/>
          <p:nvPr/>
        </p:nvSpPr>
        <p:spPr>
          <a:xfrm>
            <a:off x="5571818" y="1064451"/>
            <a:ext cx="1873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Most popular language</a:t>
            </a:r>
            <a:endParaRPr lang="en-GB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ADCDF0-09F5-489B-AD73-8F7354EA499C}"/>
              </a:ext>
            </a:extLst>
          </p:cNvPr>
          <p:cNvCxnSpPr>
            <a:cxnSpLocks/>
          </p:cNvCxnSpPr>
          <p:nvPr/>
        </p:nvCxnSpPr>
        <p:spPr>
          <a:xfrm flipH="1">
            <a:off x="5370231" y="1268480"/>
            <a:ext cx="268564" cy="55734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A0545E78-12CA-4056-A2C9-926F083EC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177" y="2606358"/>
            <a:ext cx="2234997" cy="148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4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tting, water, large, blue&#10;&#10;Description automatically generated">
            <a:extLst>
              <a:ext uri="{FF2B5EF4-FFF2-40B4-BE49-F238E27FC236}">
                <a16:creationId xmlns:a16="http://schemas.microsoft.com/office/drawing/2014/main" id="{5B38FB15-C2D8-4965-AA76-C93C2AB5C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32" y="1213140"/>
            <a:ext cx="5474360" cy="382011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304259"/>
            <a:ext cx="8266977" cy="438537"/>
          </a:xfrm>
        </p:spPr>
        <p:txBody>
          <a:bodyPr/>
          <a:lstStyle/>
          <a:p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Python’s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popularity</a:t>
            </a:r>
            <a:endParaRPr 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D9CB7-2E48-44E6-B381-879D5DFA6B15}"/>
              </a:ext>
            </a:extLst>
          </p:cNvPr>
          <p:cNvSpPr txBox="1"/>
          <p:nvPr/>
        </p:nvSpPr>
        <p:spPr>
          <a:xfrm>
            <a:off x="501592" y="797702"/>
            <a:ext cx="8197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GitHub’s largest languages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(the world’s largest repository host)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76624E-A8CB-4A68-BD7D-87F8EB45D79B}"/>
              </a:ext>
            </a:extLst>
          </p:cNvPr>
          <p:cNvCxnSpPr>
            <a:cxnSpLocks/>
          </p:cNvCxnSpPr>
          <p:nvPr/>
        </p:nvCxnSpPr>
        <p:spPr>
          <a:xfrm>
            <a:off x="6853164" y="2098430"/>
            <a:ext cx="3325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AEEC5E8-8963-4E8B-84AE-8ECD8DFDBC05}"/>
              </a:ext>
            </a:extLst>
          </p:cNvPr>
          <p:cNvSpPr/>
          <p:nvPr/>
        </p:nvSpPr>
        <p:spPr>
          <a:xfrm>
            <a:off x="7286534" y="2253407"/>
            <a:ext cx="18222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Fast growing language</a:t>
            </a:r>
            <a:endParaRPr lang="en-GB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0ED39-AF19-46C8-943D-37E19DAED5F0}"/>
              </a:ext>
            </a:extLst>
          </p:cNvPr>
          <p:cNvCxnSpPr>
            <a:cxnSpLocks/>
          </p:cNvCxnSpPr>
          <p:nvPr/>
        </p:nvCxnSpPr>
        <p:spPr>
          <a:xfrm flipH="1" flipV="1">
            <a:off x="6665839" y="2117686"/>
            <a:ext cx="675527" cy="282079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8744472-1092-44E1-9B46-C921B0466360}"/>
              </a:ext>
            </a:extLst>
          </p:cNvPr>
          <p:cNvSpPr/>
          <p:nvPr/>
        </p:nvSpPr>
        <p:spPr>
          <a:xfrm>
            <a:off x="7121771" y="1243689"/>
            <a:ext cx="20105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Highly popular language</a:t>
            </a:r>
            <a:endParaRPr lang="en-GB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ADCDF0-09F5-489B-AD73-8F7354EA499C}"/>
              </a:ext>
            </a:extLst>
          </p:cNvPr>
          <p:cNvCxnSpPr>
            <a:cxnSpLocks/>
          </p:cNvCxnSpPr>
          <p:nvPr/>
        </p:nvCxnSpPr>
        <p:spPr>
          <a:xfrm flipH="1">
            <a:off x="7142318" y="1519659"/>
            <a:ext cx="386373" cy="47001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81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WI">
  <a:themeElements>
    <a:clrScheme name="COWIobsolete">
      <a:dk1>
        <a:srgbClr val="1F1F1F"/>
      </a:dk1>
      <a:lt1>
        <a:sysClr val="window" lastClr="FFFFFF"/>
      </a:lt1>
      <a:dk2>
        <a:srgbClr val="58595B"/>
      </a:dk2>
      <a:lt2>
        <a:srgbClr val="D0C7BD"/>
      </a:lt2>
      <a:accent1>
        <a:srgbClr val="435A69"/>
      </a:accent1>
      <a:accent2>
        <a:srgbClr val="9DB8AF"/>
      </a:accent2>
      <a:accent3>
        <a:srgbClr val="F04E23"/>
      </a:accent3>
      <a:accent4>
        <a:srgbClr val="B3D455"/>
      </a:accent4>
      <a:accent5>
        <a:srgbClr val="009CDE"/>
      </a:accent5>
      <a:accent6>
        <a:srgbClr val="FBDB65"/>
      </a:accent6>
      <a:hlink>
        <a:srgbClr val="F04E23"/>
      </a:hlink>
      <a:folHlink>
        <a:srgbClr val="B3D455"/>
      </a:folHlink>
    </a:clrScheme>
    <a:fontScheme name="COW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WI_16_9.potx" id="{49719E08-B7FD-4D7A-82EE-8682DA017D9A}" vid="{6413DD2B-2441-4FAA-A843-C102EC6331A1}"/>
    </a:ext>
  </a:extLst>
</a:theme>
</file>

<file path=ppt/theme/theme2.xml><?xml version="1.0" encoding="utf-8"?>
<a:theme xmlns:a="http://schemas.openxmlformats.org/drawingml/2006/main" name="Office Theme">
  <a:themeElements>
    <a:clrScheme name="COWI">
      <a:dk1>
        <a:srgbClr val="1F1F1F"/>
      </a:dk1>
      <a:lt1>
        <a:sysClr val="window" lastClr="FFFFFF"/>
      </a:lt1>
      <a:dk2>
        <a:srgbClr val="58595B"/>
      </a:dk2>
      <a:lt2>
        <a:srgbClr val="D0C7BD"/>
      </a:lt2>
      <a:accent1>
        <a:srgbClr val="9F948A"/>
      </a:accent1>
      <a:accent2>
        <a:srgbClr val="44626A"/>
      </a:accent2>
      <a:accent3>
        <a:srgbClr val="F04E23"/>
      </a:accent3>
      <a:accent4>
        <a:srgbClr val="B3D455"/>
      </a:accent4>
      <a:accent5>
        <a:srgbClr val="818B96"/>
      </a:accent5>
      <a:accent6>
        <a:srgbClr val="D0C7BD"/>
      </a:accent6>
      <a:hlink>
        <a:srgbClr val="F04E23"/>
      </a:hlink>
      <a:folHlink>
        <a:srgbClr val="B3D455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WI">
      <a:dk1>
        <a:srgbClr val="1F1F1F"/>
      </a:dk1>
      <a:lt1>
        <a:sysClr val="window" lastClr="FFFFFF"/>
      </a:lt1>
      <a:dk2>
        <a:srgbClr val="58595B"/>
      </a:dk2>
      <a:lt2>
        <a:srgbClr val="D0C7BD"/>
      </a:lt2>
      <a:accent1>
        <a:srgbClr val="9F948A"/>
      </a:accent1>
      <a:accent2>
        <a:srgbClr val="44626A"/>
      </a:accent2>
      <a:accent3>
        <a:srgbClr val="F04E23"/>
      </a:accent3>
      <a:accent4>
        <a:srgbClr val="B3D455"/>
      </a:accent4>
      <a:accent5>
        <a:srgbClr val="818B96"/>
      </a:accent5>
      <a:accent6>
        <a:srgbClr val="D0C7BD"/>
      </a:accent6>
      <a:hlink>
        <a:srgbClr val="F04E23"/>
      </a:hlink>
      <a:folHlink>
        <a:srgbClr val="B3D455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</TotalTime>
  <Words>1346</Words>
  <Application>Microsoft Office PowerPoint</Application>
  <PresentationFormat>On-screen Show (16:9)</PresentationFormat>
  <Paragraphs>339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Courier New</vt:lpstr>
      <vt:lpstr>Verdana</vt:lpstr>
      <vt:lpstr>Wingdings</vt:lpstr>
      <vt:lpstr>COWI</vt:lpstr>
      <vt:lpstr>SESSION 0 - INTRODUCTION</vt:lpstr>
      <vt:lpstr>Python 101 - Program</vt:lpstr>
      <vt:lpstr>What is Python?</vt:lpstr>
      <vt:lpstr>Philosophy behind Python?</vt:lpstr>
      <vt:lpstr>Why Python?</vt:lpstr>
      <vt:lpstr>Sounds like a good idea?</vt:lpstr>
      <vt:lpstr>What about the pros?</vt:lpstr>
      <vt:lpstr>Python’s popularity</vt:lpstr>
      <vt:lpstr>Python’s popularity</vt:lpstr>
      <vt:lpstr>Hello World in six languages</vt:lpstr>
      <vt:lpstr>What can you do with Python?</vt:lpstr>
      <vt:lpstr>Excel</vt:lpstr>
      <vt:lpstr>Matlab</vt:lpstr>
      <vt:lpstr>PowerPoint Presentation</vt:lpstr>
      <vt:lpstr>Examples - Plotting</vt:lpstr>
      <vt:lpstr>Examples - Plotting</vt:lpstr>
      <vt:lpstr>Examples - Plotting</vt:lpstr>
      <vt:lpstr>Pandas dataframes - ‘VLOOKUP’ example</vt:lpstr>
      <vt:lpstr>Dataframes - What changed bewteen versions?</vt:lpstr>
      <vt:lpstr>Scipy – example with peaks and roots</vt:lpstr>
      <vt:lpstr>Dates and time in tables</vt:lpstr>
      <vt:lpstr>Other things</vt:lpstr>
      <vt:lpstr>Professionel Development</vt:lpstr>
      <vt:lpstr>Interacting with SharePoint version control</vt:lpstr>
      <vt:lpstr>Interacting with PDF files (data extraction)</vt:lpstr>
      <vt:lpstr>Interacting with PDF files (Drawing Checker Tool)</vt:lpstr>
      <vt:lpstr>Interacting with PDF files (Drawing Checker Tool)</vt:lpstr>
      <vt:lpstr>Design Tool GUI Application (HollowRC)</vt:lpstr>
      <vt:lpstr>Exercise</vt:lpstr>
    </vt:vector>
  </TitlesOfParts>
  <Company>COWI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 1711/1712</dc:title>
  <dc:subject>Workshop</dc:subject>
  <dc:creator>TSJA</dc:creator>
  <cp:lastModifiedBy>Tim Skov Jacobsen</cp:lastModifiedBy>
  <cp:revision>106</cp:revision>
  <cp:lastPrinted>2019-04-23T09:15:16Z</cp:lastPrinted>
  <dcterms:created xsi:type="dcterms:W3CDTF">2019-04-10T11:34:25Z</dcterms:created>
  <dcterms:modified xsi:type="dcterms:W3CDTF">2019-11-12T09:59:48Z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wiTitle">
    <vt:lpwstr>Python Workshop 1711/1712</vt:lpwstr>
  </property>
  <property fmtid="{D5CDD505-2E9C-101B-9397-08002B2CF9AE}" pid="3" name="Language">
    <vt:lpwstr>Danish</vt:lpwstr>
  </property>
  <property fmtid="{D5CDD505-2E9C-101B-9397-08002B2CF9AE}" pid="4" name="_NewReviewCycle">
    <vt:lpwstr/>
  </property>
  <property fmtid="{D5CDD505-2E9C-101B-9397-08002B2CF9AE}" pid="5" name="CowiSubject">
    <vt:lpwstr>Workshop</vt:lpwstr>
  </property>
  <property fmtid="{D5CDD505-2E9C-101B-9397-08002B2CF9AE}" pid="6" name="Date completed">
    <vt:lpwstr>23 april 2019</vt:lpwstr>
  </property>
  <property fmtid="{D5CDD505-2E9C-101B-9397-08002B2CF9AE}" pid="7" name="CowiAuthor">
    <vt:lpwstr>TSJA</vt:lpwstr>
  </property>
</Properties>
</file>