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091E8BE-7627-4A61-91BE-FD10DFC78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Sean Nguyen</cp:lastModifiedBy>
  <cp:revision>1</cp:revision>
  <dcterms:created xsi:type="dcterms:W3CDTF">2020-06-29T04:38:54Z</dcterms:created>
  <dcterms:modified xsi:type="dcterms:W3CDTF">2020-06-29T04:40:43Z</dcterms:modified>
</cp:coreProperties>
</file>