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694F66-CA2F-44CD-B0E2-5938773CC4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Qty_Dashboard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CF0A45-D47F-408E-81AB-21A92EDB62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6/28/2020 9:38:54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091E8BE-7627-4A61-91BE-FD10DFC78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2020-06-29T04:38:54Z</dcterms:created>
  <dcterms:modified xsi:type="dcterms:W3CDTF">2020-06-29T04:38:54Z</dcterms:modified>
</cp:coreProperties>
</file>