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822"/>
    <a:srgbClr val="F3B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F0AE-B858-6947-983C-DAD7025B7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74AD2-45D1-E04B-9C38-DEB1391C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80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B63D-DF17-6944-AF4C-DEC82F8E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78"/>
            <a:ext cx="10515600" cy="8284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35A6-D518-6E4B-9FB9-FC47A729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1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455-34E6-8B45-AD88-FC6C61D1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A425-B7D1-A74A-8BFF-65B439A8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15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C285-B788-AD4B-995C-83122913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78"/>
            <a:ext cx="10515600" cy="8284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C736-1CE3-FF4F-B417-BEB866F26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E480-B4C5-DF46-B761-4DDC18FB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541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B4B2-2B5F-5D44-BEA7-3981A579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B595-1EE0-EE4C-AEDE-45DC8CAE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AFAF-62E0-0E41-8279-5ADF37960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3708C-37AA-7C45-9E3A-34F31007E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2CFD9-9917-C94A-BBE7-FA5CDFDE9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742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5F28-B3B8-A14C-A6A8-7EC0BCD3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78"/>
            <a:ext cx="10515600" cy="8284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84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34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2BFC-743B-0249-B22E-CF8CA003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A2A3-3831-2E4C-9CCC-4E7986F2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08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EA2A0-D27A-4C43-AA6D-6F53D5BC5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382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2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75BF-82F8-3A4B-91B0-B88870AF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D6C77-038D-CB47-8C9C-54B58EA1F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54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E7A-A060-D146-A662-7E3DAB88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844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9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lumMod val="20000"/>
                <a:lumOff val="80000"/>
              </a:schemeClr>
            </a:gs>
            <a:gs pos="70000">
              <a:schemeClr val="bg2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A28DA9-B8F4-4844-976F-29ACCB540CE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5494438"/>
            <a:ext cx="12192000" cy="13843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F378-5216-D84E-9E12-07D07AB1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81542"/>
            <a:ext cx="10515600" cy="371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4E2985-11F7-5E4D-9068-33106610C45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153400" y="6158020"/>
            <a:ext cx="3200400" cy="473659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04715C6F-E634-544D-B4DA-E5CBE5DD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34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dentity@Missouri.edu" TargetMode="External"/><Relationship Id="rId2" Type="http://schemas.openxmlformats.org/officeDocument/2006/relationships/hyperlink" Target="https://identity.missouri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E3D6-CD60-A64E-8EDA-D04FA7C6F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A1887-5F85-0847-9800-67D4193FF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31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D944-DC3D-0040-8343-3CF1CB7C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1612-04A3-5D43-B0D5-142612FC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b="0" dirty="0"/>
              <a:t>Follow brand guidelines available at: </a:t>
            </a:r>
            <a:r>
              <a:rPr lang="en-US" b="0" dirty="0">
                <a:hlinkClick r:id="rId2"/>
              </a:rPr>
              <a:t>identity.missouri.edu</a:t>
            </a:r>
            <a:endParaRPr lang="en-US" b="0" dirty="0"/>
          </a:p>
          <a:p>
            <a:pPr>
              <a:lnSpc>
                <a:spcPct val="200000"/>
              </a:lnSpc>
            </a:pPr>
            <a:r>
              <a:rPr lang="en-US" b="0" dirty="0"/>
              <a:t>Reference the official MU color palette (</a:t>
            </a:r>
            <a:r>
              <a:rPr lang="en-US" b="0"/>
              <a:t>use RGB </a:t>
            </a:r>
            <a:r>
              <a:rPr lang="en-US" b="0" dirty="0"/>
              <a:t>values)</a:t>
            </a:r>
          </a:p>
          <a:p>
            <a:pPr>
              <a:lnSpc>
                <a:spcPct val="200000"/>
              </a:lnSpc>
            </a:pPr>
            <a:r>
              <a:rPr lang="en-US" b="0" dirty="0"/>
              <a:t>Use Arial for text.</a:t>
            </a:r>
          </a:p>
          <a:p>
            <a:pPr>
              <a:lnSpc>
                <a:spcPct val="200000"/>
              </a:lnSpc>
            </a:pPr>
            <a:r>
              <a:rPr lang="en-US" b="0" dirty="0"/>
              <a:t>Questions? Contact 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identity@missouri.edu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b="0" dirty="0"/>
              <a:t>Remember to delete this slide!</a:t>
            </a:r>
          </a:p>
        </p:txBody>
      </p:sp>
    </p:spTree>
    <p:extLst>
      <p:ext uri="{BB962C8B-B14F-4D97-AF65-F5344CB8AC3E}">
        <p14:creationId xmlns:p14="http://schemas.microsoft.com/office/powerpoint/2010/main" val="155741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zzou Theme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F4CF4B"/>
      </a:accent1>
      <a:accent2>
        <a:srgbClr val="900000"/>
      </a:accent2>
      <a:accent3>
        <a:srgbClr val="BD5B2B"/>
      </a:accent3>
      <a:accent4>
        <a:srgbClr val="69901D"/>
      </a:accent4>
      <a:accent5>
        <a:srgbClr val="1C5E90"/>
      </a:accent5>
      <a:accent6>
        <a:srgbClr val="8F8883"/>
      </a:accent6>
      <a:hlink>
        <a:srgbClr val="AB1500"/>
      </a:hlink>
      <a:folHlink>
        <a:srgbClr val="1C5E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49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Arial Black</vt:lpstr>
      <vt:lpstr>Office Theme</vt:lpstr>
      <vt:lpstr>Title Goes Here</vt:lpstr>
      <vt:lpstr>Template Guidelines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2018-06-22T19:08:40Z</dcterms:created>
  <dcterms:modified xsi:type="dcterms:W3CDTF">2018-07-13T14:26:32Z</dcterms:modified>
</cp:coreProperties>
</file>