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87" r:id="rId3"/>
    <p:sldId id="257" r:id="rId4"/>
    <p:sldId id="266" r:id="rId5"/>
    <p:sldId id="267" r:id="rId6"/>
    <p:sldId id="258" r:id="rId7"/>
    <p:sldId id="289" r:id="rId8"/>
    <p:sldId id="273" r:id="rId9"/>
    <p:sldId id="274" r:id="rId10"/>
    <p:sldId id="275" r:id="rId11"/>
    <p:sldId id="276" r:id="rId12"/>
    <p:sldId id="290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Moral Conviction </a:t>
            </a:r>
            <a:r>
              <a:rPr lang="en-US" dirty="0"/>
              <a:t>x </a:t>
            </a:r>
            <a:r>
              <a:rPr lang="en-US" dirty="0">
                <a:solidFill>
                  <a:srgbClr val="00B0F0"/>
                </a:solidFill>
              </a:rPr>
              <a:t>Social Consensus </a:t>
            </a:r>
            <a:r>
              <a:rPr lang="en-US" dirty="0"/>
              <a:t>Preliminary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E5819-0934-5054-CFD4-312DEAA5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9DC509-6737-3BEA-8C2F-E80112A0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C1479-8CF7-BBA6-0320-72BC3A14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D4629A-6BCD-5048-5661-D9174AA29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A42D-D98E-C85D-557E-2BCE10B5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F0A8-2333-7336-A0FE-37D3E34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Usage of AI in the Workplace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5E17-CF21-6BE9-68D6-8843F8796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0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24250-4E44-991B-998C-E30E59D4D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E5179-C428-03E5-6084-08BC0325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8D95AF-DF48-9D7F-4574-9E4FA3A26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C1AAB-B91D-BE8E-A3E8-F7E8CA75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650635-4AE4-5F46-352E-0C56DB8C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5476D-15EA-623F-2227-0FDEF664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6ED31B-CDC6-8C3E-F50A-EF088E57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355-91CF-D269-0718-C38BEFF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Universal Health Care (UHC)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1987-E01E-3252-9622-601A7C69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FC6B0-E649-F9EB-25BB-BF2DD24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7E5B0-F541-2765-85F9-4A357A55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D79EC0-FA77-2185-C410-CC11A8F1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1B2520-040D-23B4-9A16-E36E2FCA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2BEA85-2BF4-7CAD-6F71-2407F823A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A9EB0-11C2-CB6B-A1AD-507C5E4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F9D3DC-CAC3-62E8-478F-3806FBD18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1AC8-7519-B0EC-4D04-7207ECA9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7295-4C9C-D8EC-5429-5B68B5E7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Capital Punishment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E95A-FE28-7C42-4186-1B58A16C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12D79-1B93-36CD-D6D0-DEC571EFD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8BB28-D9CD-3F09-B1D0-3138CD6E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9CE540-F755-0CDC-60A2-F00BFD6E7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5F6D50-A7C3-DCC7-3426-BBE413D1B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838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242</TotalTime>
  <Words>32</Words>
  <Application>Microsoft Office PowerPoint</Application>
  <PresentationFormat>Widescreen</PresentationFormat>
  <Paragraphs>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Schoolbook</vt:lpstr>
      <vt:lpstr>Wingdings 2</vt:lpstr>
      <vt:lpstr>View</vt:lpstr>
      <vt:lpstr>Moral Conviction x Social Consensus Preliminary Report</vt:lpstr>
      <vt:lpstr>Support for Universal Health Care (UHC)</vt:lpstr>
      <vt:lpstr>PowerPoint Presentation</vt:lpstr>
      <vt:lpstr>PowerPoint Presentation</vt:lpstr>
      <vt:lpstr>PowerPoint Presentation</vt:lpstr>
      <vt:lpstr>PowerPoint Presentation</vt:lpstr>
      <vt:lpstr>Support for Capital Punishment</vt:lpstr>
      <vt:lpstr>PowerPoint Presentation</vt:lpstr>
      <vt:lpstr>PowerPoint Presentation</vt:lpstr>
      <vt:lpstr>PowerPoint Presentation</vt:lpstr>
      <vt:lpstr>PowerPoint Presentation</vt:lpstr>
      <vt:lpstr>Support for Usage of AI in the Workplace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36</cp:revision>
  <dcterms:created xsi:type="dcterms:W3CDTF">2022-11-23T19:50:54Z</dcterms:created>
  <dcterms:modified xsi:type="dcterms:W3CDTF">2025-03-04T21:27:19Z</dcterms:modified>
</cp:coreProperties>
</file>