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287" r:id="rId3"/>
    <p:sldId id="257" r:id="rId4"/>
    <p:sldId id="266" r:id="rId5"/>
    <p:sldId id="267" r:id="rId6"/>
    <p:sldId id="258" r:id="rId7"/>
    <p:sldId id="259" r:id="rId8"/>
    <p:sldId id="288" r:id="rId9"/>
    <p:sldId id="268" r:id="rId10"/>
    <p:sldId id="269" r:id="rId11"/>
    <p:sldId id="270" r:id="rId12"/>
    <p:sldId id="271" r:id="rId13"/>
    <p:sldId id="272" r:id="rId14"/>
    <p:sldId id="289" r:id="rId15"/>
    <p:sldId id="273" r:id="rId16"/>
    <p:sldId id="274" r:id="rId17"/>
    <p:sldId id="275" r:id="rId18"/>
    <p:sldId id="276" r:id="rId19"/>
    <p:sldId id="277" r:id="rId20"/>
    <p:sldId id="290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0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Social Consensus Study Graphs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86D00B-5599-A139-C3E4-B9943A524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432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945D2A-EC5D-2CDB-AE79-7DCF90FC3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28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7FB77-4ABF-2177-FCCB-CD01EFD67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09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3F2749-D24B-86FE-9031-BB7EA73C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2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1AC8-7519-B0EC-4D04-7207ECA9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7295-4C9C-D8EC-5429-5B68B5E7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Capital Punishment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E95A-FE28-7C42-4186-1B58A16C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88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983860-D75A-727A-61B8-36D365139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8BB28-D9CD-3F09-B1D0-3138CD6EF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028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4E5819-0934-5054-CFD4-312DEAA5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731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CC1479-8CF7-BBA6-0320-72BC3A147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1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BDBB52-C77C-3B72-86E5-397A3479F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4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355-91CF-D269-0718-C38BEFF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Universal Health Care (UHC)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1987-E01E-3252-9622-601A7C69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A42D-D98E-C85D-557E-2BCE10B5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F0A8-2333-7336-A0FE-37D3E34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Slavery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5E17-CF21-6BE9-68D6-8843F8796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4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DB52D7-E7E5-FA93-BCC4-80015DF63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9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FE5179-C428-03E5-6084-08BC0325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0008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2C1AAB-B91D-BE8E-A3E8-F7E8CA752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580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65476D-15EA-623F-2227-0FDEF6643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0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049A2F-A56F-1F6E-B4E9-701744FF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CE171-0214-7BCB-1571-C562CB4AA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07E5B0-F541-2765-85F9-4A357A552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4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1B2520-040D-23B4-9A16-E36E2FCA2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4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25A9EB0-11C2-CB6B-A1AD-507C5E40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454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F686CC6-B0B9-2CFD-99A0-BC20B0DAE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5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FDF20-47F7-967C-5336-38888E77F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0346-9E4A-2B88-CD44-E7410C740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</a:t>
            </a:r>
            <a:r>
              <a:rPr lang="en-US" dirty="0" err="1"/>
              <a:t>Anthropoegenic</a:t>
            </a:r>
            <a:r>
              <a:rPr lang="en-US" dirty="0"/>
              <a:t> Climate 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FFF24-3B3D-2D4B-AC7D-57F586240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95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70491F-0E89-E5CE-77BC-880C6CA72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750" y="0"/>
            <a:ext cx="98464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213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216</TotalTime>
  <Words>27</Words>
  <Application>Microsoft Office PowerPoint</Application>
  <PresentationFormat>Widescreen</PresentationFormat>
  <Paragraphs>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Century Schoolbook</vt:lpstr>
      <vt:lpstr>Wingdings 2</vt:lpstr>
      <vt:lpstr>View</vt:lpstr>
      <vt:lpstr>Social Consensus Study Graphs</vt:lpstr>
      <vt:lpstr>Support for Universal Health Care (UHC)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for Anthropoegenic Climate Change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for Capital Punishment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Support for Slavery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28</cp:revision>
  <dcterms:created xsi:type="dcterms:W3CDTF">2022-11-23T19:50:54Z</dcterms:created>
  <dcterms:modified xsi:type="dcterms:W3CDTF">2024-02-08T23:33:02Z</dcterms:modified>
</cp:coreProperties>
</file>