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99" y="228600"/>
            <a:ext cx="8839200" cy="1905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Committee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Disordered Systems in hierarchical </a:t>
            </a: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70104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Xiang Cheng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Emory University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Committee: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Dr. Boettcher, Dr. Nemenman, Dr. Family, Dr. Burton, Dr. Nagy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6" y="4876800"/>
            <a:ext cx="3386254" cy="10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Review of research</a:t>
            </a:r>
          </a:p>
          <a:p>
            <a:r>
              <a:rPr lang="en-US" dirty="0" smtClean="0"/>
              <a:t>Project 1: jamming</a:t>
            </a:r>
          </a:p>
          <a:p>
            <a:r>
              <a:rPr lang="en-US" dirty="0" smtClean="0"/>
              <a:t>Project 2: antiferromagnetic </a:t>
            </a:r>
            <a:r>
              <a:rPr lang="en-US" dirty="0" err="1" smtClean="0"/>
              <a:t>Ising</a:t>
            </a:r>
            <a:r>
              <a:rPr lang="en-US" dirty="0" smtClean="0"/>
              <a:t> model </a:t>
            </a:r>
          </a:p>
          <a:p>
            <a:r>
              <a:rPr lang="en-US" dirty="0" smtClean="0"/>
              <a:t>Plan of graduation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Review of research work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Jamming </a:t>
            </a: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in Hierarchical Networks</a:t>
            </a:r>
          </a:p>
          <a:p>
            <a:pPr lvl="1"/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en-US" sz="13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X</a:t>
            </a:r>
            <a:r>
              <a:rPr lang="en-US" sz="1300" dirty="0" smtClean="0">
                <a:cs typeface="Times New Roman" panose="02020603050405020304" pitchFamily="18" charset="0"/>
              </a:rPr>
              <a:t>. Cheng and S. Boettcher, </a:t>
            </a:r>
            <a:r>
              <a:rPr lang="en-US" sz="1300" i="1" dirty="0" smtClean="0">
                <a:cs typeface="Times New Roman" panose="02020603050405020304" pitchFamily="18" charset="0"/>
              </a:rPr>
              <a:t>Computer Physics Communications</a:t>
            </a:r>
            <a:r>
              <a:rPr lang="en-US" sz="1300" dirty="0" smtClean="0">
                <a:cs typeface="Times New Roman" panose="02020603050405020304" pitchFamily="18" charset="0"/>
              </a:rPr>
              <a:t> (Revision submitted);</a:t>
            </a:r>
          </a:p>
          <a:p>
            <a:pPr lvl="1"/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en-US" sz="13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2014 </a:t>
            </a:r>
            <a:r>
              <a:rPr lang="en-US" sz="1300" dirty="0" smtClean="0">
                <a:cs typeface="Times New Roman" panose="02020603050405020304" pitchFamily="18" charset="0"/>
              </a:rPr>
              <a:t>UGA CSP Workshop, </a:t>
            </a:r>
            <a:endParaRPr lang="en-US" sz="1300" dirty="0" smtClean="0">
              <a:cs typeface="Times New Roman" panose="02020603050405020304" pitchFamily="18" charset="0"/>
            </a:endParaRP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2014 </a:t>
            </a:r>
            <a:r>
              <a:rPr lang="en-US" sz="1300" dirty="0" smtClean="0">
                <a:cs typeface="Times New Roman" panose="02020603050405020304" pitchFamily="18" charset="0"/>
              </a:rPr>
              <a:t>APS March Meeting;</a:t>
            </a:r>
          </a:p>
          <a:p>
            <a:pPr>
              <a:spcAft>
                <a:spcPts val="300"/>
              </a:spcAft>
            </a:pP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Antiferromagnetic </a:t>
            </a:r>
            <a:r>
              <a:rPr lang="en-US" sz="1800" b="1" dirty="0" err="1" smtClean="0">
                <a:latin typeface="+mj-lt"/>
                <a:cs typeface="Times New Roman" panose="02020603050405020304" pitchFamily="18" charset="0"/>
              </a:rPr>
              <a:t>Ising</a:t>
            </a: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 model in Hierarchical Networks</a:t>
            </a:r>
          </a:p>
          <a:p>
            <a:pPr lvl="1">
              <a:spcAft>
                <a:spcPts val="300"/>
              </a:spcAft>
            </a:pPr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plan to write 1~2 papers according to results</a:t>
            </a:r>
          </a:p>
          <a:p>
            <a:pPr lvl="1">
              <a:spcAft>
                <a:spcPts val="300"/>
              </a:spcAft>
            </a:pPr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en-US" sz="130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2">
              <a:spcAft>
                <a:spcPts val="300"/>
              </a:spcAft>
            </a:pPr>
            <a:r>
              <a:rPr lang="en-US" sz="1300" dirty="0" smtClean="0">
                <a:cs typeface="Times New Roman" panose="02020603050405020304" pitchFamily="18" charset="0"/>
              </a:rPr>
              <a:t>2015 </a:t>
            </a:r>
            <a:r>
              <a:rPr lang="en-US" sz="1300" dirty="0" smtClean="0">
                <a:cs typeface="Times New Roman" panose="02020603050405020304" pitchFamily="18" charset="0"/>
              </a:rPr>
              <a:t>UGA CSP Workshop, </a:t>
            </a:r>
            <a:endParaRPr lang="en-US" sz="1300" dirty="0" smtClean="0">
              <a:cs typeface="Times New Roman" panose="02020603050405020304" pitchFamily="18" charset="0"/>
            </a:endParaRPr>
          </a:p>
          <a:p>
            <a:pPr lvl="2">
              <a:spcAft>
                <a:spcPts val="300"/>
              </a:spcAft>
            </a:pPr>
            <a:r>
              <a:rPr lang="en-US" sz="1300" dirty="0" smtClean="0">
                <a:cs typeface="Times New Roman" panose="02020603050405020304" pitchFamily="18" charset="0"/>
              </a:rPr>
              <a:t>2015 </a:t>
            </a:r>
            <a:r>
              <a:rPr lang="en-US" sz="1300" dirty="0" smtClean="0">
                <a:cs typeface="Times New Roman" panose="02020603050405020304" pitchFamily="18" charset="0"/>
              </a:rPr>
              <a:t>APS March Meeting</a:t>
            </a:r>
            <a:r>
              <a:rPr lang="en-US" sz="1300" dirty="0" smtClean="0">
                <a:cs typeface="Times New Roman" panose="02020603050405020304" pitchFamily="18" charset="0"/>
              </a:rPr>
              <a:t>;</a:t>
            </a:r>
            <a:endParaRPr lang="en-US" sz="1300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Rotation Project: effect of a large number of receptors</a:t>
            </a:r>
            <a:r>
              <a:rPr 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(Dr. Nemenman</a:t>
            </a:r>
            <a:r>
              <a:rPr 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300" i="1" dirty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X. Cheng, L. Merchan, M. Tchernookov, I. Nemenman, </a:t>
            </a:r>
            <a:r>
              <a:rPr lang="en-US" sz="1300" i="1" dirty="0">
                <a:cs typeface="Times New Roman" panose="02020603050405020304" pitchFamily="18" charset="0"/>
              </a:rPr>
              <a:t>Phys. Biol.</a:t>
            </a:r>
            <a:r>
              <a:rPr lang="en-US" sz="1300" dirty="0">
                <a:cs typeface="Times New Roman" panose="02020603050405020304" pitchFamily="18" charset="0"/>
              </a:rPr>
              <a:t> </a:t>
            </a:r>
            <a:r>
              <a:rPr lang="en-US" sz="1300" b="1" dirty="0">
                <a:cs typeface="Times New Roman" panose="02020603050405020304" pitchFamily="18" charset="0"/>
              </a:rPr>
              <a:t>10</a:t>
            </a:r>
            <a:r>
              <a:rPr lang="en-US" sz="1300" dirty="0">
                <a:cs typeface="Times New Roman" panose="02020603050405020304" pitchFamily="18" charset="0"/>
              </a:rPr>
              <a:t> 035008 (2013);</a:t>
            </a:r>
          </a:p>
          <a:p>
            <a:pPr lvl="1"/>
            <a:r>
              <a:rPr lang="en-US" sz="1300" i="1" dirty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q-bio 2012;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2013 APS March Meeting;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97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 in Hierarchical Network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Jamming </a:t>
            </a:r>
            <a:r>
              <a:rPr lang="en-US" sz="2800" dirty="0"/>
              <a:t>is </a:t>
            </a:r>
            <a:r>
              <a:rPr lang="en-US" sz="2800" dirty="0" smtClean="0"/>
              <a:t>ubiquitous</a:t>
            </a:r>
          </a:p>
          <a:p>
            <a:endParaRPr lang="en-US" sz="2800" dirty="0"/>
          </a:p>
          <a:p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Characteristics:</a:t>
            </a:r>
          </a:p>
          <a:p>
            <a:pPr lvl="1"/>
            <a:r>
              <a:rPr lang="en-US" sz="2400" dirty="0" smtClean="0"/>
              <a:t>Rigid state at high packing density (not highest)</a:t>
            </a:r>
          </a:p>
          <a:p>
            <a:pPr lvl="1"/>
            <a:r>
              <a:rPr lang="en-US" sz="2400" dirty="0" smtClean="0"/>
              <a:t>Out of equilibrium</a:t>
            </a:r>
            <a:endParaRPr lang="en-US" sz="2400" dirty="0"/>
          </a:p>
          <a:p>
            <a:pPr lvl="1"/>
            <a:r>
              <a:rPr lang="en-US" sz="2400" dirty="0" smtClean="0"/>
              <a:t>Extremely slow relaxation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Still a challenge to understand</a:t>
            </a:r>
          </a:p>
          <a:p>
            <a:pPr lvl="1"/>
            <a:r>
              <a:rPr lang="en-US" sz="2400" dirty="0" smtClean="0"/>
              <a:t>Extremely long relaxation;</a:t>
            </a:r>
          </a:p>
          <a:p>
            <a:pPr lvl="1"/>
            <a:r>
              <a:rPr lang="en-US" sz="2400" dirty="0" smtClean="0"/>
              <a:t>No significant structural change;</a:t>
            </a:r>
          </a:p>
          <a:p>
            <a:pPr lvl="1"/>
            <a:r>
              <a:rPr lang="en-US" sz="2400" dirty="0" smtClean="0"/>
              <a:t>Heterogeneities;</a:t>
            </a:r>
          </a:p>
          <a:p>
            <a:endParaRPr lang="en-US" sz="2800" dirty="0"/>
          </a:p>
        </p:txBody>
      </p:sp>
      <p:pic>
        <p:nvPicPr>
          <p:cNvPr id="4" name="Picture 2" descr="File:Granular jamming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7"/>
          <a:stretch/>
        </p:blipFill>
        <p:spPr bwMode="auto">
          <a:xfrm>
            <a:off x="1057219" y="1403378"/>
            <a:ext cx="1157868" cy="11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rojects.math.arizona.edu/~sp2007/dunes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6" y="1407712"/>
            <a:ext cx="1440444" cy="109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Foam - bi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1"/>
          <a:stretch/>
        </p:blipFill>
        <p:spPr bwMode="auto">
          <a:xfrm>
            <a:off x="3633760" y="1407712"/>
            <a:ext cx="1471640" cy="111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0/07/Plant_cell_type_sclerenchyma_fib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82188"/>
            <a:ext cx="1499734" cy="11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2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814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causes slow relaxation?</a:t>
            </a:r>
          </a:p>
          <a:p>
            <a:pPr lvl="1"/>
            <a:r>
              <a:rPr lang="en-US" sz="2400" dirty="0" smtClean="0"/>
              <a:t>Interaction?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Geometry?</a:t>
            </a:r>
          </a:p>
          <a:p>
            <a:r>
              <a:rPr lang="en-US" sz="2800" dirty="0" smtClean="0"/>
              <a:t>Equilibrium real phase transition?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“Yes” evidences in mean-field models;</a:t>
            </a:r>
          </a:p>
          <a:p>
            <a:r>
              <a:rPr lang="en-US" sz="2800" dirty="0" smtClean="0"/>
              <a:t>Phase transition necessary for jamming?</a:t>
            </a:r>
          </a:p>
          <a:p>
            <a:pPr lvl="1"/>
            <a:r>
              <a:rPr lang="en-US" sz="2400" dirty="0" smtClean="0"/>
              <a:t>jamming without phase transition?</a:t>
            </a:r>
          </a:p>
          <a:p>
            <a:pPr lvl="1"/>
            <a:r>
              <a:rPr lang="en-US" sz="2400" dirty="0" smtClean="0"/>
              <a:t>no published evidence so far</a:t>
            </a:r>
          </a:p>
        </p:txBody>
      </p:sp>
    </p:spTree>
    <p:extLst>
      <p:ext uri="{BB962C8B-B14F-4D97-AF65-F5344CB8AC3E}">
        <p14:creationId xmlns:p14="http://schemas.microsoft.com/office/powerpoint/2010/main" val="17097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62484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400" dirty="0" smtClean="0"/>
                  <a:t>OR 1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6248400" cy="5181600"/>
              </a:xfrm>
              <a:blipFill rotWithShape="1">
                <a:blip r:embed="rId2"/>
                <a:stretch>
                  <a:fillRect l="-1659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266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Dissertation Committee Meeting Disordered Systems in hierarchical networks</vt:lpstr>
      <vt:lpstr>Outline</vt:lpstr>
      <vt:lpstr>Review of research work</vt:lpstr>
      <vt:lpstr>Jamming in Hierarchical Network</vt:lpstr>
      <vt:lpstr>Research Questions</vt:lpstr>
      <vt:lpstr>Jamming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Committee Meeting Disordered Systems in hierarchical network</dc:title>
  <dc:creator>sxcheng</dc:creator>
  <cp:lastModifiedBy>sxcheng</cp:lastModifiedBy>
  <cp:revision>106</cp:revision>
  <dcterms:created xsi:type="dcterms:W3CDTF">2006-08-16T00:00:00Z</dcterms:created>
  <dcterms:modified xsi:type="dcterms:W3CDTF">2015-04-21T01:32:02Z</dcterms:modified>
</cp:coreProperties>
</file>