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5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10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1F84-724F-485B-9C7B-93045DAFC9B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766D-AB5F-4B09-8C73-4AB3D6DEF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3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9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27" y="149067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Antiferromagnetic Ising Model in Hierarchical 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69776"/>
            <a:ext cx="7772400" cy="3352800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Xiang Cheng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Stefan Boettcher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Physics, Emory University, Atlanta,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 March Meeting,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Antonio, TX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Supported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NSF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DMR-1207431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800"/>
            <a:ext cx="3386254" cy="1022366"/>
          </a:xfrm>
          <a:prstGeom prst="rect">
            <a:avLst/>
          </a:prstGeom>
        </p:spPr>
      </p:pic>
      <p:pic>
        <p:nvPicPr>
          <p:cNvPr id="5" name="Picture 2" descr="https://www.nsfgrfp.org/images/nsf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" y="5410200"/>
            <a:ext cx="1212376" cy="12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7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Power-law relaxation (SA)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Power-law relaxation</a:t>
                </a:r>
              </a:p>
              <a:p>
                <a:r>
                  <a:rPr lang="en-US" sz="2800" dirty="0"/>
                  <a:t>HN3, HNNP, HN6: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400" dirty="0"/>
                  <a:t>Slope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0.27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/>
                  <a:t>HN5 may equilibrate gradually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  <a:blipFill rotWithShape="0">
                <a:blip r:embed="rId2"/>
                <a:stretch>
                  <a:fillRect l="-3051" t="-121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7365" r="7277" b="5455"/>
          <a:stretch/>
        </p:blipFill>
        <p:spPr>
          <a:xfrm>
            <a:off x="4267200" y="1259809"/>
            <a:ext cx="4697009" cy="4689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17460" r="-1587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5410200" cy="51054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en-US" sz="2400" dirty="0"/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>
                  <a:spcBef>
                    <a:spcPts val="3600"/>
                  </a:spcBef>
                  <a:spcAft>
                    <a:spcPts val="30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Recursive equations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>
                  <a:spcBef>
                    <a:spcPts val="3600"/>
                  </a:spcBef>
                </a:pPr>
                <a:r>
                  <a:rPr lang="en-US" sz="2400" dirty="0" smtClean="0"/>
                  <a:t>Planar: HN3</a:t>
                </a:r>
                <a:r>
                  <a:rPr lang="en-US" sz="2400" dirty="0"/>
                  <a:t>, HN5</a:t>
                </a:r>
              </a:p>
              <a:p>
                <a:pPr lvl="1"/>
                <a:r>
                  <a:rPr lang="en-US" sz="2000" dirty="0"/>
                  <a:t>s</a:t>
                </a:r>
                <a:r>
                  <a:rPr lang="en-US" sz="2000" dirty="0"/>
                  <a:t>table fixed-point solution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000" dirty="0"/>
                  <a:t>n</a:t>
                </a:r>
                <a:r>
                  <a:rPr lang="en-US" sz="2000" dirty="0"/>
                  <a:t>o phase </a:t>
                </a:r>
                <a:r>
                  <a:rPr lang="en-US" sz="2000" dirty="0" smtClean="0"/>
                  <a:t>transition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5410200" cy="5105400"/>
              </a:xfrm>
              <a:blipFill rotWithShape="0">
                <a:blip r:embed="rId2"/>
                <a:stretch>
                  <a:fillRect l="-1464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0689" y="6133066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046455"/>
            <a:ext cx="2647074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Numerical solution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909836"/>
            <a:ext cx="265977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Analytical solution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1027020">
            <a:off x="3545454" y="2925250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4820">
            <a:off x="3559918" y="2342053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0689" y="6133066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831" r="8333" b="1"/>
          <a:stretch/>
        </p:blipFill>
        <p:spPr>
          <a:xfrm>
            <a:off x="4717856" y="2057400"/>
            <a:ext cx="4221172" cy="3890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5924" r="50000" b="4671"/>
          <a:stretch/>
        </p:blipFill>
        <p:spPr>
          <a:xfrm>
            <a:off x="450353" y="1956301"/>
            <a:ext cx="4244337" cy="38226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4800" y="338573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85734"/>
                <a:ext cx="1455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4167" r="-5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4690" y="3451651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90" y="3451651"/>
                <a:ext cx="1455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4167" r="-5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Summary &amp; future work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061" y="1092201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Nonequlibrium at low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Power-law </a:t>
                </a:r>
                <a:r>
                  <a:rPr lang="en-US" sz="2800" dirty="0"/>
                  <a:t>relaxation 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sz="2800" dirty="0"/>
                  <a:t>Spin glass transition</a:t>
                </a:r>
                <a:endParaRPr lang="en-US" sz="2800" dirty="0"/>
              </a:p>
              <a:p>
                <a:r>
                  <a:rPr lang="en-US" sz="2800" dirty="0"/>
                  <a:t>Future work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</a:rPr>
                  <a:t>r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econstruct partition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/>
                  <a:t> using </a:t>
                </a:r>
                <a:r>
                  <a:rPr lang="en-US" sz="2400" dirty="0" smtClean="0"/>
                  <a:t>RG</a:t>
                </a:r>
              </a:p>
              <a:p>
                <a:pPr lvl="1"/>
                <a:r>
                  <a:rPr lang="en-US" sz="2400" dirty="0" smtClean="0"/>
                  <a:t>Spin glass               geometry?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1" y="1092201"/>
                <a:ext cx="8229600" cy="4525963"/>
              </a:xfrm>
              <a:blipFill rotWithShape="0">
                <a:blip r:embed="rId3"/>
                <a:stretch>
                  <a:fillRect l="-1333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50447" y="4589687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7" y="4589687"/>
                <a:ext cx="1455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r="7277"/>
          <a:stretch/>
        </p:blipFill>
        <p:spPr>
          <a:xfrm>
            <a:off x="5943600" y="794084"/>
            <a:ext cx="2563532" cy="2561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5924" r="50000" b="4671"/>
          <a:stretch/>
        </p:blipFill>
        <p:spPr>
          <a:xfrm>
            <a:off x="6096000" y="3505200"/>
            <a:ext cx="2715764" cy="244597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743200" y="4876800"/>
            <a:ext cx="609600" cy="276999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1" y="914400"/>
            <a:ext cx="8229600" cy="594545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3600"/>
              </a:spcAft>
            </a:pPr>
            <a:r>
              <a:rPr lang="en-US" sz="2000" dirty="0"/>
              <a:t>degree 3</a:t>
            </a:r>
            <a:endParaRPr lang="en-US" sz="4000" dirty="0"/>
          </a:p>
        </p:txBody>
      </p:sp>
      <p:pic>
        <p:nvPicPr>
          <p:cNvPr id="6" name="Picture 2" descr="C:\Users\sxcheng\Google Drive\Courses\14Fall\ParallelProcessing\Project\plot_code\HN3_t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43000"/>
            <a:ext cx="65913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8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Model, research questions</a:t>
            </a:r>
            <a:endParaRPr lang="en-US" sz="2400" dirty="0"/>
          </a:p>
          <a:p>
            <a:r>
              <a:rPr lang="en-US" sz="2800" dirty="0"/>
              <a:t>Hierarchical N</a:t>
            </a:r>
            <a:r>
              <a:rPr lang="en-US" sz="2800" dirty="0" smtClean="0"/>
              <a:t>etworks (HNs)</a:t>
            </a:r>
            <a:endParaRPr lang="en-US" sz="28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 structure &amp; </a:t>
            </a:r>
            <a:r>
              <a:rPr lang="en-US" sz="2400" dirty="0" smtClean="0"/>
              <a:t>why HNs</a:t>
            </a:r>
            <a:endParaRPr lang="en-US" sz="2400" dirty="0"/>
          </a:p>
          <a:p>
            <a:r>
              <a:rPr lang="en-US" sz="2800" dirty="0"/>
              <a:t>Methods: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Wang-Landau, simulated </a:t>
            </a:r>
            <a:r>
              <a:rPr lang="en-US" sz="2400" dirty="0" smtClean="0"/>
              <a:t>annealing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Renormalization Group</a:t>
            </a:r>
            <a:endParaRPr lang="en-US" sz="24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334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954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Ising </a:t>
            </a:r>
            <a:r>
              <a:rPr lang="en-US" sz="2800" dirty="0"/>
              <a:t>m</a:t>
            </a:r>
            <a:r>
              <a:rPr lang="en-US" sz="2800" dirty="0"/>
              <a:t>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34729"/>
            <a:ext cx="23622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61" y="4654809"/>
            <a:ext cx="3352800" cy="1817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2057400"/>
                <a:ext cx="2501261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57400"/>
                <a:ext cx="2501261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transitions?</a:t>
            </a:r>
          </a:p>
          <a:p>
            <a:pPr lvl="1"/>
            <a:r>
              <a:rPr lang="en-US" sz="2400" dirty="0" smtClean="0"/>
              <a:t>Equilibrium/non-equilibrium transition?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Spin glass phase?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Glassy relaxation?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Influence of geometry?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Difference to mean-field models?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  <a:endParaRPr lang="en-US" sz="2000" dirty="0"/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0" y="685800"/>
            <a:ext cx="4832540" cy="541121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33705" y="1600200"/>
            <a:ext cx="4709710" cy="457200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0792" y="1447800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648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4889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80144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0667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5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5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  <a:p>
            <a:r>
              <a:rPr lang="en-US" sz="2800" dirty="0"/>
              <a:t>Lattice-like </a:t>
            </a:r>
            <a:r>
              <a:rPr lang="en-US" sz="2800" dirty="0" smtClean="0"/>
              <a:t>structure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Mean-Field            HNs            Regular lattice</a:t>
            </a:r>
            <a:endParaRPr lang="en-US" sz="2400" dirty="0"/>
          </a:p>
          <a:p>
            <a:r>
              <a:rPr lang="en-US" sz="2800" dirty="0" smtClean="0"/>
              <a:t>Different </a:t>
            </a:r>
            <a:r>
              <a:rPr lang="en-US" sz="2800" dirty="0"/>
              <a:t>structures among </a:t>
            </a:r>
            <a:r>
              <a:rPr lang="en-US" sz="2800" dirty="0" smtClean="0"/>
              <a:t>HNs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Different degrees: 3, 4, 5,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Planar vs non-planar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71800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20085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</a:t>
            </a:r>
            <a:r>
              <a:rPr lang="en-US" sz="2800" dirty="0"/>
              <a:t>ang-</a:t>
            </a:r>
            <a:r>
              <a:rPr lang="en-US" sz="2800" b="1" dirty="0">
                <a:solidFill>
                  <a:srgbClr val="C00000"/>
                </a:solidFill>
              </a:rPr>
              <a:t>L</a:t>
            </a:r>
            <a:r>
              <a:rPr lang="en-US" sz="2800" dirty="0"/>
              <a:t>andau Sampling (WL)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irect access to </a:t>
            </a:r>
            <a:r>
              <a:rPr lang="en-US" sz="2400" i="1" dirty="0" smtClean="0"/>
              <a:t>Density </a:t>
            </a:r>
            <a:r>
              <a:rPr lang="en-US" sz="2400" i="1" dirty="0"/>
              <a:t>of States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partition function           equilibrium quantities</a:t>
            </a:r>
            <a:endParaRPr lang="en-US" sz="2400" dirty="0"/>
          </a:p>
          <a:p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800" dirty="0"/>
              <a:t>imulated 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nnealing (SA)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robe dynamical behaviors</a:t>
            </a:r>
            <a:endParaRPr lang="en-US" sz="2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Glassy relaxation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</a:t>
            </a:r>
            <a:r>
              <a:rPr lang="en-US" sz="2800" dirty="0"/>
              <a:t>(RG)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Exact solutions in the thermodynamic limit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810000" y="24384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 r="6509"/>
          <a:stretch/>
        </p:blipFill>
        <p:spPr>
          <a:xfrm>
            <a:off x="3810000" y="1532719"/>
            <a:ext cx="5166817" cy="4252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Density of States (WL)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Planar: HN3, HN5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 smtClean="0"/>
                  <a:t>     Degenerate ground states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Non-planar: HNNP, HN6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0"/>
                  </a:spcAft>
                  <a:buNone/>
                </a:pPr>
                <a:r>
                  <a:rPr lang="en-US" sz="2400" dirty="0" smtClean="0"/>
                  <a:t>     Unique </a:t>
                </a:r>
                <a:r>
                  <a:rPr lang="en-US" sz="2400" dirty="0"/>
                  <a:t>ground </a:t>
                </a:r>
                <a:r>
                  <a:rPr lang="en-US" sz="2400" dirty="0" smtClean="0"/>
                  <a:t>states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 smtClean="0"/>
                  <a:t>Reference of </a:t>
                </a:r>
                <a:r>
                  <a:rPr lang="en-US" sz="2400" b="1" dirty="0" smtClean="0"/>
                  <a:t>SA</a:t>
                </a:r>
                <a:r>
                  <a:rPr lang="en-US" sz="2400" dirty="0" smtClean="0"/>
                  <a:t> &amp; </a:t>
                </a:r>
                <a:r>
                  <a:rPr lang="en-US" sz="2400" b="1" dirty="0" smtClean="0"/>
                  <a:t>RG</a:t>
                </a:r>
              </a:p>
              <a:p>
                <a:r>
                  <a:rPr lang="en-US" sz="2400" dirty="0" smtClean="0"/>
                  <a:t>Wang-Landau </a:t>
                </a:r>
                <a:r>
                  <a:rPr lang="en-US" sz="2400" dirty="0"/>
                  <a:t>fails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Geometric </a:t>
                </a:r>
                <a:r>
                  <a:rPr lang="en-US" sz="2000" dirty="0" smtClean="0"/>
                  <a:t>frustration</a:t>
                </a:r>
                <a:r>
                  <a:rPr lang="en-US" sz="2000" dirty="0"/>
                  <a:t>?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  <a:blipFill rotWithShape="0">
                <a:blip r:embed="rId3"/>
                <a:stretch>
                  <a:fillRect l="-1677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7778" r="7778" b="6466"/>
          <a:stretch/>
        </p:blipFill>
        <p:spPr>
          <a:xfrm>
            <a:off x="4038600" y="1066799"/>
            <a:ext cx="5101988" cy="510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Glassy relaxation (SA)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73507"/>
                <a:ext cx="3661581" cy="46766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42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Annealing </a:t>
                </a:r>
                <a:r>
                  <a:rPr lang="en-US" sz="2400" dirty="0" smtClean="0"/>
                  <a:t>schedules: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Aft>
                    <a:spcPts val="3000"/>
                  </a:spcAf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=16,384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Extremely slow relaxation at low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73507"/>
                <a:ext cx="3661581" cy="4676631"/>
              </a:xfrm>
              <a:blipFill rotWithShape="0">
                <a:blip r:embed="rId3"/>
                <a:stretch>
                  <a:fillRect l="-2333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442" r="-22807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blipFill rotWithShape="0">
                <a:blip r:embed="rId5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2368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389</Words>
  <Application>Microsoft Office PowerPoint</Application>
  <PresentationFormat>On-screen Show (4:3)</PresentationFormat>
  <Paragraphs>123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Office Theme</vt:lpstr>
      <vt:lpstr>Antiferromagnetic Ising Model in Hierarchical Networks</vt:lpstr>
      <vt:lpstr>Outline</vt:lpstr>
      <vt:lpstr>Introduction</vt:lpstr>
      <vt:lpstr>Research Questions</vt:lpstr>
      <vt:lpstr>Hierarchical networks (HNs)</vt:lpstr>
      <vt:lpstr>Why Hierarchical Networks (HNs)?</vt:lpstr>
      <vt:lpstr>Methods</vt:lpstr>
      <vt:lpstr>Density of States (WL)</vt:lpstr>
      <vt:lpstr>Glassy relaxation (SA)</vt:lpstr>
      <vt:lpstr>Power-law relaxation (SA)</vt:lpstr>
      <vt:lpstr>Spin glass transition (RG)</vt:lpstr>
      <vt:lpstr>Spin glass transition (RG)</vt:lpstr>
      <vt:lpstr>Summary &amp; future work</vt:lpstr>
      <vt:lpstr>Hierarchical networks (HNs)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Antiferromagnetic Ising Model in Hierarchical Networks</dc:title>
  <dc:creator>sxcheng</dc:creator>
  <cp:lastModifiedBy>Xiang Cheng</cp:lastModifiedBy>
  <cp:revision>291</cp:revision>
  <dcterms:created xsi:type="dcterms:W3CDTF">2006-08-16T00:00:00Z</dcterms:created>
  <dcterms:modified xsi:type="dcterms:W3CDTF">2015-02-28T07:40:46Z</dcterms:modified>
</cp:coreProperties>
</file>