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-6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8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6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7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5A53-90BE-4608-AEDF-ACF06959E413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C309-6D8E-435B-8C19-4B4725D05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2819400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7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7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6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800" y="2819400"/>
            <a:ext cx="685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2895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9906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>
            <a:off x="28194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82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6477000" y="2438400"/>
            <a:ext cx="914400" cy="762000"/>
          </a:xfrm>
          <a:prstGeom prst="arc">
            <a:avLst>
              <a:gd name="adj1" fmla="val 10879935"/>
              <a:gd name="adj2" fmla="val 16453615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200000">
            <a:off x="1528025" y="1903188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5185622" y="1903188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2364011" y="1601657"/>
            <a:ext cx="3655789" cy="2435484"/>
          </a:xfrm>
          <a:prstGeom prst="arc">
            <a:avLst>
              <a:gd name="adj1" fmla="val 10819262"/>
              <a:gd name="adj2" fmla="val 0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4191905" y="1123585"/>
            <a:ext cx="4114800" cy="3391629"/>
          </a:xfrm>
          <a:prstGeom prst="arc">
            <a:avLst>
              <a:gd name="adj1" fmla="val 10789195"/>
              <a:gd name="adj2" fmla="val 1618429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9614" y="3188655"/>
                <a:ext cx="7211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 </a:t>
                </a:r>
                <a:r>
                  <a:rPr lang="en-US" sz="1600" b="1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(1,1)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(3,0)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(1,2)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(2,1)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(1,3)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(4,0)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(1,4)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(2,2)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(1,5)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(3,1)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(1,6)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(2,3)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" y="3188655"/>
                <a:ext cx="7211786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3400" y="1601657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HN3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7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2819400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7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7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64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36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0" y="2743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800" y="2819400"/>
            <a:ext cx="685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2895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9906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>
            <a:off x="28194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8200" y="2438400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6477000" y="2438400"/>
            <a:ext cx="914400" cy="762000"/>
          </a:xfrm>
          <a:prstGeom prst="arc">
            <a:avLst>
              <a:gd name="adj1" fmla="val 10879935"/>
              <a:gd name="adj2" fmla="val 16453615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200000">
            <a:off x="1528025" y="1903188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5185622" y="1903188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2364011" y="1601657"/>
            <a:ext cx="3655789" cy="2435484"/>
          </a:xfrm>
          <a:prstGeom prst="arc">
            <a:avLst>
              <a:gd name="adj1" fmla="val 10819262"/>
              <a:gd name="adj2" fmla="val 0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4191905" y="1123585"/>
            <a:ext cx="4114800" cy="3391629"/>
          </a:xfrm>
          <a:prstGeom prst="arc">
            <a:avLst>
              <a:gd name="adj1" fmla="val 10789195"/>
              <a:gd name="adj2" fmla="val 1618429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9614" y="3188655"/>
                <a:ext cx="7211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(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𝑖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 i="1" dirty="0" err="1" smtClean="0">
                        <a:latin typeface="Cambria Math"/>
                        <a:ea typeface="Cambria Math" pitchFamily="18" charset="0"/>
                      </a:rPr>
                      <m:t>𝑗</m:t>
                    </m:r>
                    <m:r>
                      <a:rPr lang="en-US" sz="1600" i="1" dirty="0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 </a:t>
                </a:r>
                <a:r>
                  <a:rPr lang="en-US" sz="1600" b="1" dirty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(1,1)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(3,0)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(1,2)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(2,1)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(1,3)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(4,0)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(1,4)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(2,2)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(1,5)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(3,1)</a:t>
                </a:r>
                <a:r>
                  <a:rPr lang="en-US" sz="1600" b="1" dirty="0" smtClean="0">
                    <a:solidFill>
                      <a:srgbClr val="7030A0"/>
                    </a:solidFill>
                    <a:latin typeface="Cambria Math" pitchFamily="18" charset="0"/>
                    <a:ea typeface="Cambria Math" pitchFamily="18" charset="0"/>
                  </a:rPr>
                  <a:t>(1,6)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Cambria Math" pitchFamily="18" charset="0"/>
                    <a:ea typeface="Cambria Math" pitchFamily="18" charset="0"/>
                  </a:rPr>
                  <a:t>(2,3)</a:t>
                </a:r>
                <a:endParaRPr lang="en-US" sz="1600" dirty="0">
                  <a:solidFill>
                    <a:schemeClr val="accent2">
                      <a:lumMod val="75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4" y="3188655"/>
                <a:ext cx="7211786" cy="338554"/>
              </a:xfrm>
              <a:prstGeom prst="rect">
                <a:avLst/>
              </a:prstGeom>
              <a:blipFill rotWithShape="1">
                <a:blip r:embed="rId2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/>
          <p:cNvSpPr/>
          <p:nvPr/>
        </p:nvSpPr>
        <p:spPr>
          <a:xfrm rot="16200000">
            <a:off x="487921" y="2315937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rot="16200000">
            <a:off x="1413205" y="2331480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rot="16200000">
            <a:off x="2316721" y="2331480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6200000">
            <a:off x="3231121" y="2331480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6200000">
            <a:off x="4156405" y="2331479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16200000">
            <a:off x="5059921" y="2331480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rot="16200000">
            <a:off x="5985206" y="2331480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6200000">
            <a:off x="560790" y="1937867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rot="16200000">
            <a:off x="2387776" y="1932037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16200000">
            <a:off x="4240164" y="1932037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6200000">
            <a:off x="6068964" y="1855837"/>
            <a:ext cx="1754060" cy="1852387"/>
          </a:xfrm>
          <a:prstGeom prst="arc">
            <a:avLst>
              <a:gd name="adj1" fmla="val 16200000"/>
              <a:gd name="adj2" fmla="val 17648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>
            <a:off x="767443" y="593466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3" name="Straight Connector 2"/>
          <p:cNvCxnSpPr>
            <a:endCxn id="10" idx="6"/>
          </p:cNvCxnSpPr>
          <p:nvPr/>
        </p:nvCxnSpPr>
        <p:spPr>
          <a:xfrm flipV="1">
            <a:off x="234043" y="816864"/>
            <a:ext cx="1938528" cy="213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4043" y="762000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1243" y="762000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8443" y="762000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05643" y="762000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62843" y="762000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6200" y="80406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0       1      2       3      4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4" name="Straight Connector 3"/>
          <p:cNvCxnSpPr>
            <a:stCxn id="6" idx="0"/>
          </p:cNvCxnSpPr>
          <p:nvPr/>
        </p:nvCxnSpPr>
        <p:spPr>
          <a:xfrm flipV="1">
            <a:off x="288907" y="152400"/>
            <a:ext cx="0" cy="6096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203307" y="163290"/>
            <a:ext cx="0" cy="6096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17707" y="228599"/>
            <a:ext cx="0" cy="6096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1142566" y="3432272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5" name="Straight Connector 14"/>
          <p:cNvCxnSpPr>
            <a:endCxn id="20" idx="6"/>
          </p:cNvCxnSpPr>
          <p:nvPr/>
        </p:nvCxnSpPr>
        <p:spPr>
          <a:xfrm flipV="1">
            <a:off x="609166" y="3655670"/>
            <a:ext cx="1938528" cy="213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91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663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235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807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79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1322" y="3642873"/>
                <a:ext cx="4022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</a:rPr>
                      <m:t>       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</a:rPr>
                      <m:t>    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 pitchFamily="18" charset="0"/>
                      </a:rPr>
                      <m:t>                        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  <a:ea typeface="Cambria Math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          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2" y="3642873"/>
                <a:ext cx="402270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>
            <a:stCxn id="16" idx="0"/>
          </p:cNvCxnSpPr>
          <p:nvPr/>
        </p:nvCxnSpPr>
        <p:spPr>
          <a:xfrm flipV="1">
            <a:off x="664030" y="2849067"/>
            <a:ext cx="0" cy="75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2971366" y="3432272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28" name="Straight Connector 27"/>
          <p:cNvCxnSpPr>
            <a:endCxn id="35" idx="6"/>
          </p:cNvCxnSpPr>
          <p:nvPr/>
        </p:nvCxnSpPr>
        <p:spPr>
          <a:xfrm flipV="1">
            <a:off x="2508723" y="3655670"/>
            <a:ext cx="1867771" cy="106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8951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523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095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266766" y="36008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321630" y="2849067"/>
            <a:ext cx="0" cy="82793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1888673" y="2849067"/>
            <a:ext cx="1844693" cy="1722933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2492830" y="2640605"/>
            <a:ext cx="0" cy="9983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1447366" y="5642072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45" name="Straight Connector 44"/>
          <p:cNvCxnSpPr>
            <a:endCxn id="50" idx="6"/>
          </p:cNvCxnSpPr>
          <p:nvPr/>
        </p:nvCxnSpPr>
        <p:spPr>
          <a:xfrm flipV="1">
            <a:off x="913966" y="5865470"/>
            <a:ext cx="1938528" cy="213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39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3711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8283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2855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7427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72015" y="5939135"/>
                <a:ext cx="4022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 pitchFamily="18" charset="0"/>
                      </a:rPr>
                      <m:t>𝑖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           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5" y="5939135"/>
                <a:ext cx="4022707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stCxn id="46" idx="0"/>
          </p:cNvCxnSpPr>
          <p:nvPr/>
        </p:nvCxnSpPr>
        <p:spPr>
          <a:xfrm flipV="1">
            <a:off x="968830" y="5058867"/>
            <a:ext cx="0" cy="75173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>
            <a:off x="3276166" y="5642072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54" name="Straight Connector 53"/>
          <p:cNvCxnSpPr>
            <a:endCxn id="58" idx="6"/>
          </p:cNvCxnSpPr>
          <p:nvPr/>
        </p:nvCxnSpPr>
        <p:spPr>
          <a:xfrm flipV="1">
            <a:off x="2813523" y="5865470"/>
            <a:ext cx="1867771" cy="106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1999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571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1143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571566" y="58106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626430" y="5058867"/>
            <a:ext cx="0" cy="82793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>
            <a:off x="1888673" y="5058867"/>
            <a:ext cx="1844693" cy="1722933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797630" y="4850405"/>
            <a:ext cx="0" cy="9983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54093" y="4495800"/>
                <a:ext cx="4022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                      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93" y="4495800"/>
                <a:ext cx="402270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6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>
            <a:off x="5323551" y="1298672"/>
            <a:ext cx="914400" cy="489467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64" name="Straight Connector 63"/>
          <p:cNvCxnSpPr>
            <a:endCxn id="69" idx="6"/>
          </p:cNvCxnSpPr>
          <p:nvPr/>
        </p:nvCxnSpPr>
        <p:spPr>
          <a:xfrm flipV="1">
            <a:off x="4790151" y="1522070"/>
            <a:ext cx="1938528" cy="213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790151" y="14672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247351" y="14672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704551" y="14672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161751" y="14672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618951" y="1467206"/>
            <a:ext cx="109728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48201" y="1595735"/>
                <a:ext cx="2175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     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/>
                          <a:ea typeface="Cambria Math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95735"/>
                <a:ext cx="2175076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stCxn id="65" idx="0"/>
          </p:cNvCxnSpPr>
          <p:nvPr/>
        </p:nvCxnSpPr>
        <p:spPr>
          <a:xfrm flipV="1">
            <a:off x="4845015" y="1082933"/>
            <a:ext cx="0" cy="3842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659553" y="1082933"/>
            <a:ext cx="14262" cy="42237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695554" y="681335"/>
                <a:ext cx="2127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       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𝑔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          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h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/>
                          <a:ea typeface="Cambria Math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4" y="681335"/>
                <a:ext cx="212772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292" r="-257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V="1">
            <a:off x="5759415" y="1110386"/>
            <a:ext cx="0" cy="43302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7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57200" y="1695815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572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288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576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148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720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64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008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36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58000" y="1619615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7162800" y="1695815"/>
            <a:ext cx="6858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800" y="1772015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1" name="Arc 30"/>
          <p:cNvSpPr/>
          <p:nvPr/>
        </p:nvSpPr>
        <p:spPr>
          <a:xfrm>
            <a:off x="990600" y="1314815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2" name="Arc 31"/>
          <p:cNvSpPr/>
          <p:nvPr/>
        </p:nvSpPr>
        <p:spPr>
          <a:xfrm>
            <a:off x="2819400" y="1314815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3" name="Arc 32"/>
          <p:cNvSpPr/>
          <p:nvPr/>
        </p:nvSpPr>
        <p:spPr>
          <a:xfrm>
            <a:off x="4648200" y="1314815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6477000" y="1314815"/>
            <a:ext cx="914400" cy="762000"/>
          </a:xfrm>
          <a:prstGeom prst="arc">
            <a:avLst>
              <a:gd name="adj1" fmla="val 10879935"/>
              <a:gd name="adj2" fmla="val 16453615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rot="16200000">
            <a:off x="1528025" y="779603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5185622" y="779603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>
            <a:off x="2364011" y="478072"/>
            <a:ext cx="3655789" cy="2435484"/>
          </a:xfrm>
          <a:prstGeom prst="arc">
            <a:avLst>
              <a:gd name="adj1" fmla="val 10819262"/>
              <a:gd name="adj2" fmla="val 0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>
            <a:off x="4191905" y="0"/>
            <a:ext cx="4114800" cy="3391629"/>
          </a:xfrm>
          <a:prstGeom prst="arc">
            <a:avLst>
              <a:gd name="adj1" fmla="val 10789195"/>
              <a:gd name="adj2" fmla="val 1618429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514502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HN3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459475" y="3842998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594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166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3738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8310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882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7454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2026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6598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170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5742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0314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4886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30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458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6860275" y="3766798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7165075" y="3842998"/>
            <a:ext cx="6858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7075" y="391919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4" name="Arc 93"/>
          <p:cNvSpPr/>
          <p:nvPr/>
        </p:nvSpPr>
        <p:spPr>
          <a:xfrm>
            <a:off x="992875" y="3461998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5" name="Arc 94"/>
          <p:cNvSpPr/>
          <p:nvPr/>
        </p:nvSpPr>
        <p:spPr>
          <a:xfrm>
            <a:off x="2821675" y="3461998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4650475" y="3461998"/>
            <a:ext cx="914400" cy="762000"/>
          </a:xfrm>
          <a:prstGeom prst="arc">
            <a:avLst>
              <a:gd name="adj1" fmla="val 10879935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c 96"/>
          <p:cNvSpPr/>
          <p:nvPr/>
        </p:nvSpPr>
        <p:spPr>
          <a:xfrm>
            <a:off x="6479275" y="3461998"/>
            <a:ext cx="914400" cy="762000"/>
          </a:xfrm>
          <a:prstGeom prst="arc">
            <a:avLst>
              <a:gd name="adj1" fmla="val 10879935"/>
              <a:gd name="adj2" fmla="val 16453615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/>
          <p:nvPr/>
        </p:nvSpPr>
        <p:spPr>
          <a:xfrm rot="16200000">
            <a:off x="1530300" y="2926786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/>
          <p:cNvSpPr/>
          <p:nvPr/>
        </p:nvSpPr>
        <p:spPr>
          <a:xfrm rot="16200000">
            <a:off x="5187897" y="2926786"/>
            <a:ext cx="1664734" cy="1832423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/>
          <p:cNvSpPr/>
          <p:nvPr/>
        </p:nvSpPr>
        <p:spPr>
          <a:xfrm>
            <a:off x="2366286" y="2625255"/>
            <a:ext cx="3655789" cy="2435484"/>
          </a:xfrm>
          <a:prstGeom prst="arc">
            <a:avLst>
              <a:gd name="adj1" fmla="val 10819262"/>
              <a:gd name="adj2" fmla="val 0"/>
            </a:avLst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c 100"/>
          <p:cNvSpPr/>
          <p:nvPr/>
        </p:nvSpPr>
        <p:spPr>
          <a:xfrm>
            <a:off x="4194180" y="2147183"/>
            <a:ext cx="4114800" cy="3391629"/>
          </a:xfrm>
          <a:prstGeom prst="arc">
            <a:avLst>
              <a:gd name="adj1" fmla="val 10789195"/>
              <a:gd name="adj2" fmla="val 16184292"/>
            </a:avLst>
          </a:prstGeom>
          <a:ln w="25400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/>
          <p:cNvSpPr/>
          <p:nvPr/>
        </p:nvSpPr>
        <p:spPr>
          <a:xfrm rot="16200000">
            <a:off x="490196" y="3339535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c 103"/>
          <p:cNvSpPr/>
          <p:nvPr/>
        </p:nvSpPr>
        <p:spPr>
          <a:xfrm rot="16200000">
            <a:off x="1415480" y="3355078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/>
          <p:cNvSpPr/>
          <p:nvPr/>
        </p:nvSpPr>
        <p:spPr>
          <a:xfrm rot="16200000">
            <a:off x="2318996" y="3355078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/>
          <p:cNvSpPr/>
          <p:nvPr/>
        </p:nvSpPr>
        <p:spPr>
          <a:xfrm rot="16200000">
            <a:off x="3233396" y="3355078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/>
          <p:cNvSpPr/>
          <p:nvPr/>
        </p:nvSpPr>
        <p:spPr>
          <a:xfrm rot="16200000">
            <a:off x="4158680" y="3355077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 rot="16200000">
            <a:off x="5062196" y="3355078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 rot="16200000">
            <a:off x="5987481" y="3355078"/>
            <a:ext cx="994474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Arc 109"/>
          <p:cNvSpPr/>
          <p:nvPr/>
        </p:nvSpPr>
        <p:spPr>
          <a:xfrm rot="16200000">
            <a:off x="563065" y="2961465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Arc 110"/>
          <p:cNvSpPr/>
          <p:nvPr/>
        </p:nvSpPr>
        <p:spPr>
          <a:xfrm rot="16200000">
            <a:off x="2390051" y="2955635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Arc 111"/>
          <p:cNvSpPr/>
          <p:nvPr/>
        </p:nvSpPr>
        <p:spPr>
          <a:xfrm rot="16200000">
            <a:off x="4242439" y="2955635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/>
          <p:cNvSpPr/>
          <p:nvPr/>
        </p:nvSpPr>
        <p:spPr>
          <a:xfrm rot="16200000">
            <a:off x="6071239" y="2879435"/>
            <a:ext cx="1754060" cy="1852387"/>
          </a:xfrm>
          <a:prstGeom prst="arc">
            <a:avLst>
              <a:gd name="adj1" fmla="val 16200000"/>
              <a:gd name="adj2" fmla="val 17648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439068" y="2419102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HN5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498143" y="6034116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981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9553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4125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8697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3269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27841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2413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36985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1557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6129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0701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55273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4417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59845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898943" y="595791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7203743" y="6034116"/>
            <a:ext cx="6858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45743" y="611031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36" name="Arc 135"/>
          <p:cNvSpPr/>
          <p:nvPr/>
        </p:nvSpPr>
        <p:spPr>
          <a:xfrm>
            <a:off x="6517943" y="5538812"/>
            <a:ext cx="770576" cy="876304"/>
          </a:xfrm>
          <a:prstGeom prst="arc">
            <a:avLst>
              <a:gd name="adj1" fmla="val 10879935"/>
              <a:gd name="adj2" fmla="val 16229472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c 136"/>
          <p:cNvSpPr/>
          <p:nvPr/>
        </p:nvSpPr>
        <p:spPr>
          <a:xfrm rot="16200000">
            <a:off x="1842022" y="4607317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 rot="16200000">
            <a:off x="5635856" y="4516018"/>
            <a:ext cx="1975735" cy="2906952"/>
          </a:xfrm>
          <a:prstGeom prst="arc">
            <a:avLst>
              <a:gd name="adj1" fmla="val 16200000"/>
              <a:gd name="adj2" fmla="val 21462772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/>
          <p:cNvSpPr/>
          <p:nvPr/>
        </p:nvSpPr>
        <p:spPr>
          <a:xfrm>
            <a:off x="2418901" y="4427067"/>
            <a:ext cx="3655789" cy="3027860"/>
          </a:xfrm>
          <a:prstGeom prst="arc">
            <a:avLst>
              <a:gd name="adj1" fmla="val 10819262"/>
              <a:gd name="adj2" fmla="val 14858539"/>
            </a:avLst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c 139"/>
          <p:cNvSpPr/>
          <p:nvPr/>
        </p:nvSpPr>
        <p:spPr>
          <a:xfrm>
            <a:off x="4232849" y="4338301"/>
            <a:ext cx="1470480" cy="3391629"/>
          </a:xfrm>
          <a:prstGeom prst="arc">
            <a:avLst>
              <a:gd name="adj1" fmla="val 10789195"/>
              <a:gd name="adj2" fmla="val 1572837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374187" y="4518151"/>
            <a:ext cx="1429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HNNP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rc 141"/>
          <p:cNvSpPr/>
          <p:nvPr/>
        </p:nvSpPr>
        <p:spPr>
          <a:xfrm>
            <a:off x="567717" y="5505612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3" name="Arc 142"/>
          <p:cNvSpPr/>
          <p:nvPr/>
        </p:nvSpPr>
        <p:spPr>
          <a:xfrm>
            <a:off x="1032878" y="5497798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5" name="Arc 144"/>
          <p:cNvSpPr/>
          <p:nvPr/>
        </p:nvSpPr>
        <p:spPr>
          <a:xfrm>
            <a:off x="2414254" y="5484722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6" name="Arc 145"/>
          <p:cNvSpPr/>
          <p:nvPr/>
        </p:nvSpPr>
        <p:spPr>
          <a:xfrm>
            <a:off x="2868919" y="5512107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7" name="Arc 146"/>
          <p:cNvSpPr/>
          <p:nvPr/>
        </p:nvSpPr>
        <p:spPr>
          <a:xfrm>
            <a:off x="4684615" y="5500278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48" name="Arc 147"/>
          <p:cNvSpPr/>
          <p:nvPr/>
        </p:nvSpPr>
        <p:spPr>
          <a:xfrm>
            <a:off x="4238381" y="5514317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0" name="Arc 149"/>
          <p:cNvSpPr/>
          <p:nvPr/>
        </p:nvSpPr>
        <p:spPr>
          <a:xfrm rot="16200000">
            <a:off x="917387" y="4639876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c 150"/>
          <p:cNvSpPr/>
          <p:nvPr/>
        </p:nvSpPr>
        <p:spPr>
          <a:xfrm rot="16200000">
            <a:off x="4617047" y="4584510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>
            <a:off x="498143" y="8057786"/>
            <a:ext cx="670560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981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9553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14125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8697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3269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27841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32413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6985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1557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46129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0701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5273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4417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9845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898943" y="7981586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/>
          <p:cNvCxnSpPr/>
          <p:nvPr/>
        </p:nvCxnSpPr>
        <p:spPr>
          <a:xfrm>
            <a:off x="7203743" y="8057786"/>
            <a:ext cx="6858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45743" y="8133986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0       1       2      3       4       5       6       7       8      9      10    11    12     13    14</a:t>
            </a:r>
            <a:endParaRPr lang="en-US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70" name="Arc 169"/>
          <p:cNvSpPr/>
          <p:nvPr/>
        </p:nvSpPr>
        <p:spPr>
          <a:xfrm>
            <a:off x="6517943" y="7562482"/>
            <a:ext cx="770576" cy="876304"/>
          </a:xfrm>
          <a:prstGeom prst="arc">
            <a:avLst>
              <a:gd name="adj1" fmla="val 10879935"/>
              <a:gd name="adj2" fmla="val 16229472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Arc 170"/>
          <p:cNvSpPr/>
          <p:nvPr/>
        </p:nvSpPr>
        <p:spPr>
          <a:xfrm rot="16200000">
            <a:off x="1842022" y="6630987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Arc 171"/>
          <p:cNvSpPr/>
          <p:nvPr/>
        </p:nvSpPr>
        <p:spPr>
          <a:xfrm rot="16200000">
            <a:off x="5635856" y="6539688"/>
            <a:ext cx="1975735" cy="2906952"/>
          </a:xfrm>
          <a:prstGeom prst="arc">
            <a:avLst>
              <a:gd name="adj1" fmla="val 16200000"/>
              <a:gd name="adj2" fmla="val 21462772"/>
            </a:avLst>
          </a:prstGeom>
          <a:ln w="254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Arc 172"/>
          <p:cNvSpPr/>
          <p:nvPr/>
        </p:nvSpPr>
        <p:spPr>
          <a:xfrm>
            <a:off x="2418901" y="6450737"/>
            <a:ext cx="3655789" cy="3027860"/>
          </a:xfrm>
          <a:prstGeom prst="arc">
            <a:avLst>
              <a:gd name="adj1" fmla="val 10819262"/>
              <a:gd name="adj2" fmla="val 14858539"/>
            </a:avLst>
          </a:prstGeom>
          <a:ln w="254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/>
          <p:cNvSpPr/>
          <p:nvPr/>
        </p:nvSpPr>
        <p:spPr>
          <a:xfrm>
            <a:off x="4232849" y="6361971"/>
            <a:ext cx="1470480" cy="3391629"/>
          </a:xfrm>
          <a:prstGeom prst="arc">
            <a:avLst>
              <a:gd name="adj1" fmla="val 10789195"/>
              <a:gd name="adj2" fmla="val 15728379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374187" y="6541821"/>
            <a:ext cx="1429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HN6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Arc 175"/>
          <p:cNvSpPr/>
          <p:nvPr/>
        </p:nvSpPr>
        <p:spPr>
          <a:xfrm>
            <a:off x="567717" y="7529282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7" name="Arc 176"/>
          <p:cNvSpPr/>
          <p:nvPr/>
        </p:nvSpPr>
        <p:spPr>
          <a:xfrm>
            <a:off x="1032878" y="7521468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8" name="Arc 177"/>
          <p:cNvSpPr/>
          <p:nvPr/>
        </p:nvSpPr>
        <p:spPr>
          <a:xfrm>
            <a:off x="2414254" y="7508392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9" name="Arc 178"/>
          <p:cNvSpPr/>
          <p:nvPr/>
        </p:nvSpPr>
        <p:spPr>
          <a:xfrm>
            <a:off x="2868919" y="7535777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0" name="Arc 179"/>
          <p:cNvSpPr/>
          <p:nvPr/>
        </p:nvSpPr>
        <p:spPr>
          <a:xfrm>
            <a:off x="4684615" y="7523948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1" name="Arc 180"/>
          <p:cNvSpPr/>
          <p:nvPr/>
        </p:nvSpPr>
        <p:spPr>
          <a:xfrm>
            <a:off x="4238381" y="7537987"/>
            <a:ext cx="1370265" cy="1034253"/>
          </a:xfrm>
          <a:prstGeom prst="arc">
            <a:avLst>
              <a:gd name="adj1" fmla="val 10956890"/>
              <a:gd name="adj2" fmla="val 21382784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2" name="Arc 181"/>
          <p:cNvSpPr/>
          <p:nvPr/>
        </p:nvSpPr>
        <p:spPr>
          <a:xfrm rot="16200000">
            <a:off x="917387" y="6663546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Arc 182"/>
          <p:cNvSpPr/>
          <p:nvPr/>
        </p:nvSpPr>
        <p:spPr>
          <a:xfrm rot="16200000">
            <a:off x="4617047" y="6608180"/>
            <a:ext cx="2050110" cy="2765724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Arc 183"/>
          <p:cNvSpPr/>
          <p:nvPr/>
        </p:nvSpPr>
        <p:spPr>
          <a:xfrm rot="16200000">
            <a:off x="645014" y="7560998"/>
            <a:ext cx="785511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/>
          <p:cNvSpPr/>
          <p:nvPr/>
        </p:nvSpPr>
        <p:spPr>
          <a:xfrm rot="16200000">
            <a:off x="5154277" y="7623733"/>
            <a:ext cx="910985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Arc 189"/>
          <p:cNvSpPr/>
          <p:nvPr/>
        </p:nvSpPr>
        <p:spPr>
          <a:xfrm rot="16200000">
            <a:off x="6079562" y="7623733"/>
            <a:ext cx="910986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Arc 190"/>
          <p:cNvSpPr/>
          <p:nvPr/>
        </p:nvSpPr>
        <p:spPr>
          <a:xfrm rot="16200000">
            <a:off x="613402" y="7188376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/>
          <p:cNvSpPr/>
          <p:nvPr/>
        </p:nvSpPr>
        <p:spPr>
          <a:xfrm rot="16200000">
            <a:off x="2440388" y="7182546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c 192"/>
          <p:cNvSpPr/>
          <p:nvPr/>
        </p:nvSpPr>
        <p:spPr>
          <a:xfrm rot="16200000">
            <a:off x="4292776" y="7182546"/>
            <a:ext cx="1754060" cy="1852387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c 193"/>
          <p:cNvSpPr/>
          <p:nvPr/>
        </p:nvSpPr>
        <p:spPr>
          <a:xfrm rot="16200000">
            <a:off x="6121576" y="7106346"/>
            <a:ext cx="1754060" cy="1852387"/>
          </a:xfrm>
          <a:prstGeom prst="arc">
            <a:avLst>
              <a:gd name="adj1" fmla="val 16200000"/>
              <a:gd name="adj2" fmla="val 1764807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/>
          <p:cNvSpPr/>
          <p:nvPr/>
        </p:nvSpPr>
        <p:spPr>
          <a:xfrm rot="16200000">
            <a:off x="2475933" y="7560997"/>
            <a:ext cx="785511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/>
          <p:cNvSpPr/>
          <p:nvPr/>
        </p:nvSpPr>
        <p:spPr>
          <a:xfrm rot="16200000">
            <a:off x="1575952" y="7548875"/>
            <a:ext cx="785511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/>
          <p:cNvSpPr/>
          <p:nvPr/>
        </p:nvSpPr>
        <p:spPr>
          <a:xfrm rot="16200000">
            <a:off x="3405427" y="7536612"/>
            <a:ext cx="785511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c 197"/>
          <p:cNvSpPr/>
          <p:nvPr/>
        </p:nvSpPr>
        <p:spPr>
          <a:xfrm rot="16200000">
            <a:off x="4255821" y="7598543"/>
            <a:ext cx="910985" cy="903516"/>
          </a:xfrm>
          <a:prstGeom prst="arc">
            <a:avLst>
              <a:gd name="adj1" fmla="val 16200000"/>
              <a:gd name="adj2" fmla="val 5347307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222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sxcheng</dc:creator>
  <cp:lastModifiedBy>Xiang Cheng</cp:lastModifiedBy>
  <cp:revision>34</cp:revision>
  <dcterms:created xsi:type="dcterms:W3CDTF">2013-04-04T15:52:01Z</dcterms:created>
  <dcterms:modified xsi:type="dcterms:W3CDTF">2015-02-22T12:23:43Z</dcterms:modified>
</cp:coreProperties>
</file>