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70aae4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70aae4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is ok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1477901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1477901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Tiring to record gestures for 1 minutes. Imagine holding it for at least 5 minutes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70aae49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70aae49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29dcb2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29dcb2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and dlib both use numpy matrix to store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learn used for classification of the gestures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1477901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147790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what parts are more important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29dcb2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29dcb2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for debugging and testing mainly. Don’t want to cover the screen and can be distracting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146fdc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146fdc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Speed is comparable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147790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147790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cascade 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completely accurate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as you can see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68 points not curvy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70aae4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70aae4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147790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147790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70aae4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70aae4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facial gestures</a:t>
            </a:r>
            <a:r>
              <a:rPr lang="en"/>
              <a:t> to flip pages on </a:t>
            </a:r>
            <a:r>
              <a:rPr lang="en"/>
              <a:t>e-books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Yang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700" y="2797175"/>
            <a:ext cx="12763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213" y="2834125"/>
            <a:ext cx="12477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vs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positive vs False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bias based on what I value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349" y="1352150"/>
            <a:ext cx="337002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CNN?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tuned Resnet-34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at telling neutral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Confuses the left and the right gesture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related to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size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Imbalanced classes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time without gpu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Iterations needed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00" y="794825"/>
            <a:ext cx="3660950" cy="21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5037200" y="2652025"/>
            <a:ext cx="6133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https://www.jeremyjordan.me/content/images/2018/04/vgg16.png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4135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658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in the inputs from the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 detection and key point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 for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700" y="1152463"/>
            <a:ext cx="7810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561525" y="2011000"/>
            <a:ext cx="2077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https://opencv.org/assets/theme/logo.png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875" y="2472562"/>
            <a:ext cx="2786700" cy="5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872875" y="280457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http://dlib.net/dlib-logo.png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225" y="3358875"/>
            <a:ext cx="15240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899725" y="4098850"/>
            <a:ext cx="27330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http://scikit-learn.org/stable/_static/scikit-learn-logo-small.png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Flipping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for capturing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attention to my mouth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display window for classification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Kept in the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with texts, buttons, and images for the capturing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with simplicity in mind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field input vs buttons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25" y="2787150"/>
            <a:ext cx="2688650" cy="20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410" l="2887" r="19066" t="0"/>
          <a:stretch/>
        </p:blipFill>
        <p:spPr>
          <a:xfrm>
            <a:off x="4792250" y="2205600"/>
            <a:ext cx="3965525" cy="27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detection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7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Dlib vs Opencv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 a box around and classify if object is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Dlib: Histogram of Oriented Gradient (</a:t>
            </a:r>
            <a:r>
              <a:rPr lang="en"/>
              <a:t>HOG) + Support vector machine (SVM)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point detection trained on the dlib 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Opencv: Haar Cascade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for keypoint detection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Dlib version is better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41816" t="0"/>
          <a:stretch/>
        </p:blipFill>
        <p:spPr>
          <a:xfrm>
            <a:off x="5366200" y="940375"/>
            <a:ext cx="2715125" cy="2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 detection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Dlib’s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68 key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IBUG 300-w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vector generation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31836" r="24605" t="31856"/>
          <a:stretch/>
        </p:blipFill>
        <p:spPr>
          <a:xfrm>
            <a:off x="5220850" y="1017725"/>
            <a:ext cx="2475076" cy="29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417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nearest neighbour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value of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distance from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K-d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the matrix in the labeled training data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125" y="1152470"/>
            <a:ext cx="4397174" cy="1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</a:t>
            </a:r>
            <a:r>
              <a:rPr lang="en"/>
              <a:t> component analysis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34375" y="1178275"/>
            <a:ext cx="52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not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 KNN would be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things to consider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the relationship among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Stretching couple of the points doesn’t change the principal axis much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Loses information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88" y="1406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Tilt adjustment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43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angle from vertical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 feature points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based on nose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on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issues for slightly tilted 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can’t detect gesture properly when face is tilted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13486" l="26964" r="55602" t="52423"/>
          <a:stretch/>
        </p:blipFill>
        <p:spPr>
          <a:xfrm>
            <a:off x="6462350" y="347800"/>
            <a:ext cx="2369952" cy="260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515625" y="1569900"/>
            <a:ext cx="2868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3486" l="26964" r="55602" t="52423"/>
          <a:stretch/>
        </p:blipFill>
        <p:spPr>
          <a:xfrm rot="680864">
            <a:off x="3836399" y="602852"/>
            <a:ext cx="1594056" cy="17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3486" l="26964" r="55602" t="52423"/>
          <a:stretch/>
        </p:blipFill>
        <p:spPr>
          <a:xfrm rot="1723521">
            <a:off x="4938250" y="2948047"/>
            <a:ext cx="1594049" cy="17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