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2" r:id="rId11"/>
    <p:sldId id="263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0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FC7F9146-55EB-453C-9E6E-5C5610A14E10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DDE91D9-2AAE-4FA2-8E29-ADDEB0F5B9EC}" type="slidenum"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GROUP C7 APP PRESENTATION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• Project Manager - Ian Burns</a:t>
            </a:r>
          </a:p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• Communication Director - Yuqin Ying</a:t>
            </a:r>
          </a:p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• Negotiator - Hamed Albastaki, Sean Kotrola</a:t>
            </a:r>
          </a:p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• Documentation Lead - Christopher Randall</a:t>
            </a: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6217920" y="469440"/>
            <a:ext cx="3502080" cy="62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8D0A-3035-4260-B223-8CCFEB4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D20B-3734-401D-8A61-51747354394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60077" y="4426162"/>
            <a:ext cx="9360000" cy="900000"/>
          </a:xfrm>
        </p:spPr>
        <p:txBody>
          <a:bodyPr/>
          <a:lstStyle/>
          <a:p>
            <a:r>
              <a:rPr lang="en-US" sz="3200" dirty="0"/>
              <a:t>Worry about functionality before worrying about UI</a:t>
            </a:r>
          </a:p>
          <a:p>
            <a:endParaRPr lang="en-US" sz="3200" dirty="0"/>
          </a:p>
          <a:p>
            <a:r>
              <a:rPr lang="en-US" sz="3200" dirty="0"/>
              <a:t>Android studio has a lot of drag and drop elements that make building the app much easier: Use them</a:t>
            </a:r>
          </a:p>
          <a:p>
            <a:endParaRPr lang="en-US" sz="3200" dirty="0"/>
          </a:p>
          <a:p>
            <a:r>
              <a:rPr lang="en-US" sz="3200" dirty="0"/>
              <a:t>Research different types of databases before creating the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7E15-9E80-449C-A019-2143826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Objective</a:t>
            </a:r>
            <a:endParaRPr lang="en-US" sz="4800" dirty="0">
              <a:solidFill>
                <a:schemeClr val="bg1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8E5D-613A-41F5-AB4C-2EA409D4BFB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60000" y="2704367"/>
            <a:ext cx="9360000" cy="166885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 create an app where coaches can create challenges in which athletes can compete (either as a team or an individual) in order to earn a spot on the leaderboards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13F5F6-D7C8-49E4-9CF6-7430D19A1B4E}"/>
              </a:ext>
            </a:extLst>
          </p:cNvPr>
          <p:cNvSpPr/>
          <p:nvPr/>
        </p:nvSpPr>
        <p:spPr>
          <a:xfrm>
            <a:off x="6364660" y="4523360"/>
            <a:ext cx="933855" cy="116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4980D-A0ED-48EA-850F-0C646AB8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68" y="2918298"/>
            <a:ext cx="2124733" cy="4249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034633-845C-491F-8202-DFDAE322E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879" y="2918298"/>
            <a:ext cx="2140689" cy="42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828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APP COMPONENTS 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360000" y="1463040"/>
            <a:ext cx="918000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                   MySQL Database (Amazon RDS)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                   PHP API (Amazon EC2)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                     Android Studios VOLLEY (HTTP GET &amp; POST)</a:t>
            </a: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2377440" y="1880640"/>
            <a:ext cx="1552320" cy="1228320"/>
          </a:xfrm>
          <a:prstGeom prst="rect">
            <a:avLst/>
          </a:prstGeom>
          <a:ln>
            <a:noFill/>
          </a:ln>
        </p:spPr>
      </p:pic>
      <p:sp>
        <p:nvSpPr>
          <p:cNvPr id="93" name="Line 3"/>
          <p:cNvSpPr/>
          <p:nvPr/>
        </p:nvSpPr>
        <p:spPr>
          <a:xfrm>
            <a:off x="4389120" y="1920240"/>
            <a:ext cx="0" cy="10972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4"/>
          <p:cNvSpPr/>
          <p:nvPr/>
        </p:nvSpPr>
        <p:spPr>
          <a:xfrm>
            <a:off x="4572000" y="4023360"/>
            <a:ext cx="0" cy="10972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94"/>
          <p:cNvPicPr/>
          <p:nvPr/>
        </p:nvPicPr>
        <p:blipFill>
          <a:blip r:embed="rId3"/>
          <a:stretch/>
        </p:blipFill>
        <p:spPr>
          <a:xfrm>
            <a:off x="2377440" y="3566160"/>
            <a:ext cx="2018880" cy="163800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4"/>
          <a:stretch/>
        </p:blipFill>
        <p:spPr>
          <a:xfrm>
            <a:off x="2286000" y="5943600"/>
            <a:ext cx="4181400" cy="6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AN EXAMPLE</a:t>
            </a: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457200" y="1554480"/>
            <a:ext cx="2926080" cy="520236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3749040" y="1645920"/>
            <a:ext cx="5669280" cy="66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Source Sans Pro"/>
              </a:rPr>
              <a:t>Clicking</a:t>
            </a:r>
            <a:r>
              <a:rPr lang="en-US" sz="1800" b="1" strike="noStrike" spc="-1">
                <a:latin typeface="Source Sans Pro"/>
              </a:rPr>
              <a:t> Past Challenge </a:t>
            </a:r>
            <a:r>
              <a:rPr lang="en-US" sz="1800" b="0" strike="noStrike" spc="-1">
                <a:latin typeface="Source Sans Pro"/>
              </a:rPr>
              <a:t>invokes</a:t>
            </a:r>
            <a:r>
              <a:rPr lang="en-US" sz="1800" b="1" strike="noStrike" spc="-1">
                <a:latin typeface="Source Sans Pro"/>
              </a:rPr>
              <a:t> method: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/>
        </p:blipFill>
        <p:spPr>
          <a:xfrm>
            <a:off x="3474720" y="2194560"/>
            <a:ext cx="6492240" cy="365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AN EXAMPLE CONT...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329760" y="1446480"/>
            <a:ext cx="3967920" cy="47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9500" lnSpcReduction="10000"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PHP → MySQL → Database → JSON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7800" y="2011680"/>
            <a:ext cx="5722920" cy="3840480"/>
          </a:xfrm>
          <a:prstGeom prst="rect">
            <a:avLst/>
          </a:prstGeom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5783760" y="1463040"/>
            <a:ext cx="4091760" cy="52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AN EXAMPLE CONT...</a:t>
            </a: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811080" y="1329840"/>
            <a:ext cx="3212280" cy="57110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5943600" y="1289880"/>
            <a:ext cx="3234600" cy="575100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4389120" y="2702160"/>
            <a:ext cx="1188720" cy="68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Source Sans Pro"/>
              </a:rPr>
              <a:t>Click Listener</a:t>
            </a:r>
          </a:p>
        </p:txBody>
      </p:sp>
      <p:sp>
        <p:nvSpPr>
          <p:cNvPr id="109" name="Line 3"/>
          <p:cNvSpPr/>
          <p:nvPr/>
        </p:nvSpPr>
        <p:spPr>
          <a:xfrm>
            <a:off x="4480560" y="3474720"/>
            <a:ext cx="100584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AN EXAMPLE CONT...</a:t>
            </a: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731520" y="1350720"/>
            <a:ext cx="3200400" cy="569016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4023360" y="1450080"/>
            <a:ext cx="1737360" cy="37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Source Sans Pro"/>
              </a:rPr>
              <a:t>TAB FRAGMENT</a:t>
            </a:r>
          </a:p>
        </p:txBody>
      </p:sp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3931920" y="2651760"/>
            <a:ext cx="6061680" cy="302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D4E-45B1-448F-B354-B6139FA2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80000"/>
            <a:ext cx="9360000" cy="900000"/>
          </a:xfrm>
        </p:spPr>
        <p:txBody>
          <a:bodyPr/>
          <a:lstStyle/>
          <a:p>
            <a:r>
              <a:rPr lang="en-US" sz="3200" b="1" spc="-1" dirty="0">
                <a:solidFill>
                  <a:srgbClr val="FFFFFF"/>
                </a:solidFill>
                <a:latin typeface="Source Sans Pro Black"/>
              </a:rPr>
              <a:t>AN EXAMPLE CONT...</a:t>
            </a:r>
            <a:br>
              <a:rPr lang="en-US" b="1" spc="-1" dirty="0">
                <a:solidFill>
                  <a:srgbClr val="FFFFFF"/>
                </a:solidFill>
                <a:latin typeface="Source Sans Pro Black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B1D5B4D-081C-4D5F-ABFA-D5A03853ED42}"/>
              </a:ext>
            </a:extLst>
          </p:cNvPr>
          <p:cNvSpPr/>
          <p:nvPr/>
        </p:nvSpPr>
        <p:spPr>
          <a:xfrm>
            <a:off x="3900791" y="3779837"/>
            <a:ext cx="1139521" cy="15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76A5C-5A68-4C5D-98AE-A3537DA59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4" y="1713482"/>
            <a:ext cx="2382109" cy="4764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30870-1249-42E2-84A1-1FF92AA5F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05" y="1713482"/>
            <a:ext cx="2382109" cy="47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WHAT WE LEARNED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360000" y="1554480"/>
            <a:ext cx="918000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Android Studios UI 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-ListViews, Adapters, Fragments, Tabs...etc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Volley 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-Sending GET and POST requests, Receiving Responses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PHP 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-Sending Data from APP to Database, vice-versa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MySql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-Insert, Update, Select, Delete, Join, Where...etc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JSON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-Parsing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221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Source Sans Pro</vt:lpstr>
      <vt:lpstr>Source Sans Pro Black</vt:lpstr>
      <vt:lpstr>Source Sans Pro Light</vt:lpstr>
      <vt:lpstr>Source Sans Pro Semibold</vt:lpstr>
      <vt:lpstr>Office Theme</vt:lpstr>
      <vt:lpstr>Office Theme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 CONT... </vt:lpstr>
      <vt:lpstr>PowerPoint Presentation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sean k</cp:lastModifiedBy>
  <cp:revision>12</cp:revision>
  <dcterms:created xsi:type="dcterms:W3CDTF">2019-04-15T23:55:45Z</dcterms:created>
  <dcterms:modified xsi:type="dcterms:W3CDTF">2019-04-18T13:42:46Z</dcterms:modified>
  <dc:language>en-US</dc:language>
</cp:coreProperties>
</file>