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920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4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14401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14401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7" y="365125"/>
            <a:ext cx="41405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5" y="365125"/>
            <a:ext cx="1218152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4" y="1709739"/>
            <a:ext cx="165620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4" y="4589464"/>
            <a:ext cx="165620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1825625"/>
            <a:ext cx="81610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1825625"/>
            <a:ext cx="81610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4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365126"/>
            <a:ext cx="165620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7" y="1681163"/>
            <a:ext cx="81235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7" y="2505075"/>
            <a:ext cx="81235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5" y="1681163"/>
            <a:ext cx="81635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5" y="2505075"/>
            <a:ext cx="81635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457200"/>
            <a:ext cx="61932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987426"/>
            <a:ext cx="97212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057400"/>
            <a:ext cx="61932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0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457200"/>
            <a:ext cx="61932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987426"/>
            <a:ext cx="972121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057400"/>
            <a:ext cx="61932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365126"/>
            <a:ext cx="16562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1825625"/>
            <a:ext cx="16562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FB50-DC2E-4B8E-9301-6BCBBF3D891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6356351"/>
            <a:ext cx="64808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290C-4271-4EEC-9F3E-4E8141A6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7A9FB7BB-FD9F-434C-9004-8126EA8E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12" y="-14513"/>
            <a:ext cx="12202220" cy="6872514"/>
          </a:xfrm>
          <a:prstGeom prst="rect">
            <a:avLst/>
          </a:prstGeom>
        </p:spPr>
      </p:pic>
      <p:pic>
        <p:nvPicPr>
          <p:cNvPr id="56" name="Picture 55" descr="A picture containing logo&#10;&#10;Description automatically generated">
            <a:extLst>
              <a:ext uri="{FF2B5EF4-FFF2-40B4-BE49-F238E27FC236}">
                <a16:creationId xmlns:a16="http://schemas.microsoft.com/office/drawing/2014/main" id="{3DC27797-A234-46C5-AF36-35B8D184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6597">
            <a:off x="5460662" y="3728626"/>
            <a:ext cx="1614942" cy="1545182"/>
          </a:xfrm>
          <a:prstGeom prst="rect">
            <a:avLst/>
          </a:prstGeom>
        </p:spPr>
      </p:pic>
      <p:pic>
        <p:nvPicPr>
          <p:cNvPr id="60" name="Picture 59" descr="A picture containing logo&#10;&#10;Description automatically generated">
            <a:extLst>
              <a:ext uri="{FF2B5EF4-FFF2-40B4-BE49-F238E27FC236}">
                <a16:creationId xmlns:a16="http://schemas.microsoft.com/office/drawing/2014/main" id="{1C223ABB-1CA1-46DA-BBC0-FB37383E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8381">
            <a:off x="14471354" y="4356788"/>
            <a:ext cx="1614942" cy="1545182"/>
          </a:xfrm>
          <a:prstGeom prst="rect">
            <a:avLst/>
          </a:prstGeom>
        </p:spPr>
      </p:pic>
      <p:pic>
        <p:nvPicPr>
          <p:cNvPr id="62" name="Picture 61" descr="A picture containing logo&#10;&#10;Description automatically generated">
            <a:extLst>
              <a:ext uri="{FF2B5EF4-FFF2-40B4-BE49-F238E27FC236}">
                <a16:creationId xmlns:a16="http://schemas.microsoft.com/office/drawing/2014/main" id="{7B404A6E-B757-4492-9C2C-06B677C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8069">
            <a:off x="1070786" y="5052524"/>
            <a:ext cx="1614942" cy="1545182"/>
          </a:xfrm>
          <a:prstGeom prst="rect">
            <a:avLst/>
          </a:prstGeom>
        </p:spPr>
      </p:pic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7277804-836B-40A7-A83D-6B496723B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21974">
            <a:off x="493792" y="68308"/>
            <a:ext cx="1614942" cy="1545182"/>
          </a:xfrm>
          <a:prstGeom prst="rect">
            <a:avLst/>
          </a:prstGeom>
        </p:spPr>
      </p:pic>
      <p:pic>
        <p:nvPicPr>
          <p:cNvPr id="65" name="Picture 64" descr="A picture containing logo&#10;&#10;Description automatically generated">
            <a:extLst>
              <a:ext uri="{FF2B5EF4-FFF2-40B4-BE49-F238E27FC236}">
                <a16:creationId xmlns:a16="http://schemas.microsoft.com/office/drawing/2014/main" id="{E7BFB996-8484-4150-B354-C38CED04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90565" y="-217289"/>
            <a:ext cx="1614942" cy="1545182"/>
          </a:xfrm>
          <a:prstGeom prst="rect">
            <a:avLst/>
          </a:prstGeom>
        </p:spPr>
      </p:pic>
      <p:pic>
        <p:nvPicPr>
          <p:cNvPr id="66" name="Graphic 65" descr="Play outline">
            <a:extLst>
              <a:ext uri="{FF2B5EF4-FFF2-40B4-BE49-F238E27FC236}">
                <a16:creationId xmlns:a16="http://schemas.microsoft.com/office/drawing/2014/main" id="{5A6AD349-FD26-4E82-85C3-4FC2A4E2F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1743">
            <a:off x="1891878" y="3120881"/>
            <a:ext cx="914400" cy="914400"/>
          </a:xfrm>
          <a:prstGeom prst="rect">
            <a:avLst/>
          </a:prstGeom>
        </p:spPr>
      </p:pic>
      <p:pic>
        <p:nvPicPr>
          <p:cNvPr id="67" name="Graphic 66" descr="Play outline">
            <a:extLst>
              <a:ext uri="{FF2B5EF4-FFF2-40B4-BE49-F238E27FC236}">
                <a16:creationId xmlns:a16="http://schemas.microsoft.com/office/drawing/2014/main" id="{4AA1DB5D-61EE-499C-9835-301918DC1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1743">
            <a:off x="8192146" y="98102"/>
            <a:ext cx="914400" cy="914400"/>
          </a:xfrm>
          <a:prstGeom prst="rect">
            <a:avLst/>
          </a:prstGeom>
        </p:spPr>
      </p:pic>
      <p:pic>
        <p:nvPicPr>
          <p:cNvPr id="68" name="Graphic 67" descr="Play outline">
            <a:extLst>
              <a:ext uri="{FF2B5EF4-FFF2-40B4-BE49-F238E27FC236}">
                <a16:creationId xmlns:a16="http://schemas.microsoft.com/office/drawing/2014/main" id="{D6F1512B-1FD3-42BD-AAAD-0F64A70E7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142411">
            <a:off x="17679014" y="2805708"/>
            <a:ext cx="914400" cy="914400"/>
          </a:xfrm>
          <a:prstGeom prst="rect">
            <a:avLst/>
          </a:prstGeom>
        </p:spPr>
      </p:pic>
      <p:pic>
        <p:nvPicPr>
          <p:cNvPr id="69" name="Graphic 68" descr="Play outline">
            <a:extLst>
              <a:ext uri="{FF2B5EF4-FFF2-40B4-BE49-F238E27FC236}">
                <a16:creationId xmlns:a16="http://schemas.microsoft.com/office/drawing/2014/main" id="{8DBCDDA3-EBDF-455E-9E2C-70D9AB53C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1743">
            <a:off x="10061864" y="6014494"/>
            <a:ext cx="914400" cy="914400"/>
          </a:xfrm>
          <a:prstGeom prst="rect">
            <a:avLst/>
          </a:prstGeom>
        </p:spPr>
      </p:pic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A63ECB50-DD32-4421-800D-3642E3C79CEF}"/>
              </a:ext>
            </a:extLst>
          </p:cNvPr>
          <p:cNvSpPr/>
          <p:nvPr/>
        </p:nvSpPr>
        <p:spPr>
          <a:xfrm rot="10800000">
            <a:off x="2220062" y="-14513"/>
            <a:ext cx="1524624" cy="1190170"/>
          </a:xfrm>
          <a:prstGeom prst="rt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ECE34997-327A-4D9E-90C7-CDE9785B7D20}"/>
              </a:ext>
            </a:extLst>
          </p:cNvPr>
          <p:cNvSpPr/>
          <p:nvPr/>
        </p:nvSpPr>
        <p:spPr>
          <a:xfrm>
            <a:off x="17671142" y="5159829"/>
            <a:ext cx="1531258" cy="1698171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D53DEC5E-80CA-46A9-A66B-516E57929B4D}"/>
              </a:ext>
            </a:extLst>
          </p:cNvPr>
          <p:cNvSpPr/>
          <p:nvPr/>
        </p:nvSpPr>
        <p:spPr>
          <a:xfrm rot="16200000">
            <a:off x="17171143" y="4826740"/>
            <a:ext cx="1957950" cy="2104569"/>
          </a:xfrm>
          <a:prstGeom prst="rt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262D2ED7-024C-43A8-BB26-9D1DC3B54DDD}"/>
              </a:ext>
            </a:extLst>
          </p:cNvPr>
          <p:cNvSpPr/>
          <p:nvPr/>
        </p:nvSpPr>
        <p:spPr>
          <a:xfrm rot="16200000" flipH="1">
            <a:off x="17587687" y="5243286"/>
            <a:ext cx="1698171" cy="1531257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BD6CE32-8E25-4F33-AA18-6FDD28178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0571" r="17689" b="18029"/>
          <a:stretch/>
        </p:blipFill>
        <p:spPr>
          <a:xfrm>
            <a:off x="4503207" y="-1280977"/>
            <a:ext cx="10195986" cy="91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4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D01BC5-14F5-41B9-B08D-463F22453F90}"/>
              </a:ext>
            </a:extLst>
          </p:cNvPr>
          <p:cNvCxnSpPr>
            <a:cxnSpLocks/>
          </p:cNvCxnSpPr>
          <p:nvPr/>
        </p:nvCxnSpPr>
        <p:spPr>
          <a:xfrm>
            <a:off x="7098030" y="1065440"/>
            <a:ext cx="2880360" cy="0"/>
          </a:xfrm>
          <a:prstGeom prst="line">
            <a:avLst/>
          </a:prstGeom>
          <a:ln w="889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A7AD10-1141-474B-9C24-A24B3BFB2AA0}"/>
              </a:ext>
            </a:extLst>
          </p:cNvPr>
          <p:cNvCxnSpPr/>
          <p:nvPr/>
        </p:nvCxnSpPr>
        <p:spPr>
          <a:xfrm>
            <a:off x="7774028" y="377190"/>
            <a:ext cx="0" cy="2880360"/>
          </a:xfrm>
          <a:prstGeom prst="line">
            <a:avLst/>
          </a:prstGeom>
          <a:ln w="889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0B34AB-5D90-47DF-B448-BC713C875E3C}"/>
              </a:ext>
            </a:extLst>
          </p:cNvPr>
          <p:cNvCxnSpPr>
            <a:cxnSpLocks/>
          </p:cNvCxnSpPr>
          <p:nvPr/>
        </p:nvCxnSpPr>
        <p:spPr>
          <a:xfrm>
            <a:off x="10199316" y="5964013"/>
            <a:ext cx="2875462" cy="0"/>
          </a:xfrm>
          <a:prstGeom prst="line">
            <a:avLst/>
          </a:prstGeom>
          <a:ln w="889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0BBCD3-823B-4A49-BB05-5A64DEB7AF4C}"/>
              </a:ext>
            </a:extLst>
          </p:cNvPr>
          <p:cNvCxnSpPr>
            <a:cxnSpLocks/>
          </p:cNvCxnSpPr>
          <p:nvPr/>
        </p:nvCxnSpPr>
        <p:spPr>
          <a:xfrm flipH="1">
            <a:off x="7318956" y="5728880"/>
            <a:ext cx="2880360" cy="0"/>
          </a:xfrm>
          <a:prstGeom prst="line">
            <a:avLst/>
          </a:prstGeom>
          <a:ln w="889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965A6-0814-478C-81A3-1B242BC4BCFD}"/>
              </a:ext>
            </a:extLst>
          </p:cNvPr>
          <p:cNvCxnSpPr>
            <a:cxnSpLocks/>
          </p:cNvCxnSpPr>
          <p:nvPr/>
        </p:nvCxnSpPr>
        <p:spPr>
          <a:xfrm>
            <a:off x="12378689" y="3047401"/>
            <a:ext cx="0" cy="3384423"/>
          </a:xfrm>
          <a:prstGeom prst="line">
            <a:avLst/>
          </a:prstGeom>
          <a:ln w="889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F05531-D7F1-4D2D-84E6-AFB645AD050D}"/>
              </a:ext>
            </a:extLst>
          </p:cNvPr>
          <p:cNvCxnSpPr>
            <a:cxnSpLocks/>
          </p:cNvCxnSpPr>
          <p:nvPr/>
        </p:nvCxnSpPr>
        <p:spPr>
          <a:xfrm>
            <a:off x="7774028" y="3257550"/>
            <a:ext cx="0" cy="3174274"/>
          </a:xfrm>
          <a:prstGeom prst="line">
            <a:avLst/>
          </a:prstGeom>
          <a:ln w="889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C0EC6A-756E-437E-A2C7-0AD68922A2AE}"/>
              </a:ext>
            </a:extLst>
          </p:cNvPr>
          <p:cNvCxnSpPr/>
          <p:nvPr/>
        </p:nvCxnSpPr>
        <p:spPr>
          <a:xfrm>
            <a:off x="12378689" y="548640"/>
            <a:ext cx="0" cy="2880360"/>
          </a:xfrm>
          <a:prstGeom prst="line">
            <a:avLst/>
          </a:prstGeom>
          <a:ln w="889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998198-1F9C-44C0-A4EB-385B7ABC0EA6}"/>
              </a:ext>
            </a:extLst>
          </p:cNvPr>
          <p:cNvCxnSpPr>
            <a:cxnSpLocks/>
          </p:cNvCxnSpPr>
          <p:nvPr/>
        </p:nvCxnSpPr>
        <p:spPr>
          <a:xfrm>
            <a:off x="9978390" y="1183006"/>
            <a:ext cx="3096387" cy="0"/>
          </a:xfrm>
          <a:prstGeom prst="line">
            <a:avLst/>
          </a:prstGeom>
          <a:ln w="889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lay with solid fill">
            <a:extLst>
              <a:ext uri="{FF2B5EF4-FFF2-40B4-BE49-F238E27FC236}">
                <a16:creationId xmlns:a16="http://schemas.microsoft.com/office/drawing/2014/main" id="{F766DD48-044C-4FD7-9A55-905C214CF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0778" y="2313351"/>
            <a:ext cx="2375807" cy="2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Yan</dc:creator>
  <cp:lastModifiedBy>Sean Yan</cp:lastModifiedBy>
  <cp:revision>11</cp:revision>
  <dcterms:created xsi:type="dcterms:W3CDTF">2021-06-12T19:20:07Z</dcterms:created>
  <dcterms:modified xsi:type="dcterms:W3CDTF">2021-06-18T03:17:16Z</dcterms:modified>
</cp:coreProperties>
</file>