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764" r:id="rId2"/>
    <p:sldMasterId id="2147483776" r:id="rId3"/>
    <p:sldMasterId id="2147483794" r:id="rId4"/>
    <p:sldMasterId id="2147483812" r:id="rId5"/>
  </p:sldMasterIdLst>
  <p:handoutMasterIdLst>
    <p:handoutMasterId r:id="rId16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5183" autoAdjust="0"/>
  </p:normalViewPr>
  <p:slideViewPr>
    <p:cSldViewPr snapToGrid="0">
      <p:cViewPr varScale="1">
        <p:scale>
          <a:sx n="52" d="100"/>
          <a:sy n="52" d="100"/>
        </p:scale>
        <p:origin x="80" y="7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072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78174-4D6E-4431-A114-99AC3AE160E0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EE563-18A1-4262-B90E-5AD48D9B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00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5C27-F4E4-4EF3-8B4A-EFDD05E6F33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91F7-26D3-478B-9F82-58E6485D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3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5C27-F4E4-4EF3-8B4A-EFDD05E6F33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91F7-26D3-478B-9F82-58E6485D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8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5C27-F4E4-4EF3-8B4A-EFDD05E6F33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91F7-26D3-478B-9F82-58E6485D9CC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3691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5C27-F4E4-4EF3-8B4A-EFDD05E6F33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91F7-26D3-478B-9F82-58E6485D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44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5C27-F4E4-4EF3-8B4A-EFDD05E6F33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91F7-26D3-478B-9F82-58E6485D9C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326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5C27-F4E4-4EF3-8B4A-EFDD05E6F33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91F7-26D3-478B-9F82-58E6485D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95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5C27-F4E4-4EF3-8B4A-EFDD05E6F33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91F7-26D3-478B-9F82-58E6485D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50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5C27-F4E4-4EF3-8B4A-EFDD05E6F33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91F7-26D3-478B-9F82-58E6485D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26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591F-D0F3-42EF-879F-DB2B8B5A2B9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431-67AB-4F80-80F1-1929F666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70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591F-D0F3-42EF-879F-DB2B8B5A2B9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431-67AB-4F80-80F1-1929F666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06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591F-D0F3-42EF-879F-DB2B8B5A2B9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431-67AB-4F80-80F1-1929F666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3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5C27-F4E4-4EF3-8B4A-EFDD05E6F33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91F7-26D3-478B-9F82-58E6485D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56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591F-D0F3-42EF-879F-DB2B8B5A2B9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431-67AB-4F80-80F1-1929F666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01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591F-D0F3-42EF-879F-DB2B8B5A2B9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431-67AB-4F80-80F1-1929F666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56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591F-D0F3-42EF-879F-DB2B8B5A2B9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431-67AB-4F80-80F1-1929F666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84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591F-D0F3-42EF-879F-DB2B8B5A2B9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431-67AB-4F80-80F1-1929F666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024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591F-D0F3-42EF-879F-DB2B8B5A2B9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431-67AB-4F80-80F1-1929F666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864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591F-D0F3-42EF-879F-DB2B8B5A2B9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431-67AB-4F80-80F1-1929F666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352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591F-D0F3-42EF-879F-DB2B8B5A2B9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431-67AB-4F80-80F1-1929F666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95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591F-D0F3-42EF-879F-DB2B8B5A2B9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431-67AB-4F80-80F1-1929F666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091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3776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1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5C27-F4E4-4EF3-8B4A-EFDD05E6F33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91F7-26D3-478B-9F82-58E6485D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063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281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715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5562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1983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284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8977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698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445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9341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7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5C27-F4E4-4EF3-8B4A-EFDD05E6F33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91F7-26D3-478B-9F82-58E6485D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860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924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6625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536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7034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3961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77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2412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07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21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7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5C27-F4E4-4EF3-8B4A-EFDD05E6F33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91F7-26D3-478B-9F82-58E6485D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692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226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949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501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062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027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95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08964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168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2596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9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5C27-F4E4-4EF3-8B4A-EFDD05E6F33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91F7-26D3-478B-9F82-58E6485D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5139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785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0393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72632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335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2516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126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3698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9238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056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9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5C27-F4E4-4EF3-8B4A-EFDD05E6F33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91F7-26D3-478B-9F82-58E6485D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673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9527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324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0686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11073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833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033651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5733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3566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3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5C27-F4E4-4EF3-8B4A-EFDD05E6F33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91F7-26D3-478B-9F82-58E6485D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0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5C27-F4E4-4EF3-8B4A-EFDD05E6F33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91F7-26D3-478B-9F82-58E6485D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6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EAF65-E465-4EA1-B823-25BE57B9666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9093C08-23A9-4DBC-994C-076F823BE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9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591F-D0F3-42EF-879F-DB2B8B5A2B9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6431-67AB-4F80-80F1-1929F666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3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7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6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82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" y="0"/>
            <a:ext cx="1218326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91979" y="1585741"/>
            <a:ext cx="6091881" cy="1843259"/>
          </a:xfrm>
        </p:spPr>
        <p:txBody>
          <a:bodyPr>
            <a:normAutofit fontScale="90000"/>
          </a:bodyPr>
          <a:lstStyle/>
          <a:p>
            <a:r>
              <a:rPr lang="en-US" sz="8000" b="1" dirty="0" smtClean="0"/>
              <a:t>Do Dogs Know Calculus? 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363996" y="4073676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Team Elvis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6514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recent progress: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9438" y="2187146"/>
            <a:ext cx="569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group is currently working on non-isotropic mediums</a:t>
            </a:r>
          </a:p>
        </p:txBody>
      </p:sp>
    </p:spTree>
    <p:extLst>
      <p:ext uri="{BB962C8B-B14F-4D97-AF65-F5344CB8AC3E}">
        <p14:creationId xmlns:p14="http://schemas.microsoft.com/office/powerpoint/2010/main" val="15563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703" y="1826612"/>
            <a:ext cx="10515600" cy="435133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Amy Adair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Austin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Baroni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Darnelle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Cuyler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Konner Kite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Kaijun Ye </a:t>
            </a: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Ameziane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Harhad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0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Goal: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684212" y="2496065"/>
            <a:ext cx="6400800" cy="329513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Find the optimized path for Elvis to reach the ball in different </a:t>
            </a:r>
            <a:r>
              <a:rPr lang="en-US" sz="2400" dirty="0"/>
              <a:t>i</a:t>
            </a:r>
            <a:r>
              <a:rPr lang="en-US" sz="2400" dirty="0" smtClean="0"/>
              <a:t>sotropic </a:t>
            </a:r>
            <a:r>
              <a:rPr lang="en-US" sz="2400" dirty="0"/>
              <a:t>m</a:t>
            </a:r>
            <a:r>
              <a:rPr lang="en-US" sz="2400" dirty="0" smtClean="0"/>
              <a:t>ediums</a:t>
            </a:r>
          </a:p>
          <a:p>
            <a:r>
              <a:rPr lang="en-US" sz="2400" dirty="0" smtClean="0"/>
              <a:t>Discover contour map for Elvis’s path when traveling time is set </a:t>
            </a:r>
          </a:p>
          <a:p>
            <a:r>
              <a:rPr lang="en-US" sz="2400" dirty="0" smtClean="0"/>
              <a:t>Solve the path and contour when Elvis is traveling in non-isotropic mediums</a:t>
            </a:r>
          </a:p>
          <a:p>
            <a:r>
              <a:rPr lang="en-US" sz="2400" dirty="0" smtClean="0"/>
              <a:t>Produce GUI for 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5735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Elvis traveling from the edge of the beach into the Sea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2681" y="815546"/>
            <a:ext cx="4287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Calculation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3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9816" y="469557"/>
            <a:ext cx="380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Contour and GUI:</a:t>
            </a:r>
          </a:p>
        </p:txBody>
      </p:sp>
    </p:spTree>
    <p:extLst>
      <p:ext uri="{BB962C8B-B14F-4D97-AF65-F5344CB8AC3E}">
        <p14:creationId xmlns:p14="http://schemas.microsoft.com/office/powerpoint/2010/main" val="389647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Elvis traveling from the beach into the sea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3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/>
          <a:lstStyle/>
          <a:p>
            <a:r>
              <a:rPr lang="en-US" dirty="0" smtClean="0"/>
              <a:t>Calculation: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3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Contour and GUI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5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115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Garamond</vt:lpstr>
      <vt:lpstr>Times New Roman</vt:lpstr>
      <vt:lpstr>Trebuchet MS</vt:lpstr>
      <vt:lpstr>Tw Cen MT</vt:lpstr>
      <vt:lpstr>Wingdings 3</vt:lpstr>
      <vt:lpstr>Facet</vt:lpstr>
      <vt:lpstr>Office Theme</vt:lpstr>
      <vt:lpstr>Organic</vt:lpstr>
      <vt:lpstr>Droplet</vt:lpstr>
      <vt:lpstr>Slice</vt:lpstr>
      <vt:lpstr>Do Dogs Know Calculus? </vt:lpstr>
      <vt:lpstr>Team Member </vt:lpstr>
      <vt:lpstr>Goal:   </vt:lpstr>
      <vt:lpstr>Project 1</vt:lpstr>
      <vt:lpstr>PowerPoint Presentation</vt:lpstr>
      <vt:lpstr>PowerPoint Presentation</vt:lpstr>
      <vt:lpstr>Project 2</vt:lpstr>
      <vt:lpstr>Calculation: </vt:lpstr>
      <vt:lpstr>Contour and GUI </vt:lpstr>
      <vt:lpstr>Most recent progress: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Dogs Know Calculus?</dc:title>
  <dc:creator>Kaijun Ye</dc:creator>
  <cp:lastModifiedBy>Kaijun Ye</cp:lastModifiedBy>
  <cp:revision>8</cp:revision>
  <dcterms:created xsi:type="dcterms:W3CDTF">2015-10-12T15:40:21Z</dcterms:created>
  <dcterms:modified xsi:type="dcterms:W3CDTF">2015-10-12T16:34:06Z</dcterms:modified>
</cp:coreProperties>
</file>