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3"/>
  </p:notesMasterIdLst>
  <p:sldIdLst>
    <p:sldId id="287" r:id="rId2"/>
    <p:sldId id="353" r:id="rId3"/>
    <p:sldId id="354" r:id="rId4"/>
    <p:sldId id="360" r:id="rId5"/>
    <p:sldId id="361" r:id="rId6"/>
    <p:sldId id="362" r:id="rId7"/>
    <p:sldId id="355" r:id="rId8"/>
    <p:sldId id="356" r:id="rId9"/>
    <p:sldId id="357" r:id="rId10"/>
    <p:sldId id="358" r:id="rId11"/>
    <p:sldId id="359" r:id="rId12"/>
    <p:sldId id="352" r:id="rId13"/>
    <p:sldId id="291" r:id="rId14"/>
    <p:sldId id="292" r:id="rId15"/>
    <p:sldId id="285" r:id="rId16"/>
    <p:sldId id="286" r:id="rId17"/>
    <p:sldId id="288" r:id="rId18"/>
    <p:sldId id="290" r:id="rId19"/>
    <p:sldId id="293" r:id="rId20"/>
    <p:sldId id="323" r:id="rId21"/>
    <p:sldId id="326" r:id="rId22"/>
    <p:sldId id="328" r:id="rId23"/>
    <p:sldId id="324" r:id="rId24"/>
    <p:sldId id="325" r:id="rId25"/>
    <p:sldId id="294" r:id="rId26"/>
    <p:sldId id="295" r:id="rId27"/>
    <p:sldId id="296" r:id="rId28"/>
    <p:sldId id="297" r:id="rId29"/>
    <p:sldId id="298" r:id="rId30"/>
    <p:sldId id="300" r:id="rId31"/>
    <p:sldId id="302" r:id="rId32"/>
    <p:sldId id="304" r:id="rId33"/>
    <p:sldId id="303" r:id="rId34"/>
    <p:sldId id="305" r:id="rId35"/>
    <p:sldId id="306" r:id="rId36"/>
    <p:sldId id="307" r:id="rId37"/>
    <p:sldId id="308" r:id="rId38"/>
    <p:sldId id="309" r:id="rId39"/>
    <p:sldId id="310" r:id="rId40"/>
    <p:sldId id="312" r:id="rId41"/>
    <p:sldId id="313" r:id="rId42"/>
    <p:sldId id="318" r:id="rId43"/>
    <p:sldId id="314" r:id="rId44"/>
    <p:sldId id="319" r:id="rId45"/>
    <p:sldId id="320" r:id="rId46"/>
    <p:sldId id="321" r:id="rId47"/>
    <p:sldId id="322" r:id="rId48"/>
    <p:sldId id="329" r:id="rId49"/>
    <p:sldId id="330" r:id="rId50"/>
    <p:sldId id="339" r:id="rId51"/>
    <p:sldId id="340" r:id="rId52"/>
    <p:sldId id="341" r:id="rId53"/>
    <p:sldId id="342" r:id="rId54"/>
    <p:sldId id="332" r:id="rId55"/>
    <p:sldId id="343" r:id="rId56"/>
    <p:sldId id="344" r:id="rId57"/>
    <p:sldId id="346" r:id="rId58"/>
    <p:sldId id="334" r:id="rId59"/>
    <p:sldId id="347" r:id="rId60"/>
    <p:sldId id="349" r:id="rId61"/>
    <p:sldId id="350" r:id="rId6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611"/>
    <a:srgbClr val="0432FF"/>
    <a:srgbClr val="942092"/>
    <a:srgbClr val="EAAB86"/>
    <a:srgbClr val="00FA00"/>
    <a:srgbClr val="3670A0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9"/>
    <p:restoredTop sz="94674"/>
  </p:normalViewPr>
  <p:slideViewPr>
    <p:cSldViewPr snapToGrid="0" snapToObjects="1">
      <p:cViewPr>
        <p:scale>
          <a:sx n="119" d="100"/>
          <a:sy n="119" d="100"/>
        </p:scale>
        <p:origin x="105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9/6/20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9/6/20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9/6/20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9/6/20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9/6/20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9/6/20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9/6/20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9/6/20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833"/>
          </a:xfrm>
        </p:spPr>
        <p:txBody>
          <a:bodyPr>
            <a:normAutofit/>
          </a:bodyPr>
          <a:lstStyle>
            <a:lvl1pPr>
              <a:defRPr sz="23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9/6/20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9/6/20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9/6/20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9/6/20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9/6/20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20" Type="http://schemas.openxmlformats.org/officeDocument/2006/relationships/image" Target="../media/image78.png"/><Relationship Id="rId21" Type="http://schemas.openxmlformats.org/officeDocument/2006/relationships/image" Target="../media/image79.png"/><Relationship Id="rId22" Type="http://schemas.openxmlformats.org/officeDocument/2006/relationships/image" Target="../media/image80.png"/><Relationship Id="rId23" Type="http://schemas.openxmlformats.org/officeDocument/2006/relationships/image" Target="../media/image81.png"/><Relationship Id="rId24" Type="http://schemas.openxmlformats.org/officeDocument/2006/relationships/image" Target="../media/image82.png"/><Relationship Id="rId25" Type="http://schemas.openxmlformats.org/officeDocument/2006/relationships/image" Target="../media/image83.png"/><Relationship Id="rId26" Type="http://schemas.openxmlformats.org/officeDocument/2006/relationships/image" Target="../media/image84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Relationship Id="rId18" Type="http://schemas.openxmlformats.org/officeDocument/2006/relationships/image" Target="../media/image76.png"/><Relationship Id="rId19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10.png"/><Relationship Id="rId12" Type="http://schemas.openxmlformats.org/officeDocument/2006/relationships/image" Target="../media/image1310.png"/><Relationship Id="rId13" Type="http://schemas.openxmlformats.org/officeDocument/2006/relationships/image" Target="../media/image14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3.png"/><Relationship Id="rId3" Type="http://schemas.openxmlformats.org/officeDocument/2006/relationships/image" Target="../media/image411.png"/><Relationship Id="rId4" Type="http://schemas.openxmlformats.org/officeDocument/2006/relationships/image" Target="../media/image510.png"/><Relationship Id="rId5" Type="http://schemas.openxmlformats.org/officeDocument/2006/relationships/image" Target="../media/image611.png"/><Relationship Id="rId6" Type="http://schemas.openxmlformats.org/officeDocument/2006/relationships/image" Target="../media/image711.png"/><Relationship Id="rId7" Type="http://schemas.openxmlformats.org/officeDocument/2006/relationships/image" Target="../media/image811.png"/><Relationship Id="rId8" Type="http://schemas.openxmlformats.org/officeDocument/2006/relationships/image" Target="../media/image911.png"/><Relationship Id="rId9" Type="http://schemas.openxmlformats.org/officeDocument/2006/relationships/image" Target="../media/image1011.png"/><Relationship Id="rId10" Type="http://schemas.openxmlformats.org/officeDocument/2006/relationships/image" Target="../media/image1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0.png"/><Relationship Id="rId4" Type="http://schemas.openxmlformats.org/officeDocument/2006/relationships/image" Target="../media/image1710.png"/><Relationship Id="rId5" Type="http://schemas.openxmlformats.org/officeDocument/2006/relationships/image" Target="../media/image1810.png"/><Relationship Id="rId6" Type="http://schemas.openxmlformats.org/officeDocument/2006/relationships/image" Target="../media/image1910.png"/><Relationship Id="rId7" Type="http://schemas.openxmlformats.org/officeDocument/2006/relationships/image" Target="../media/image2010.png"/><Relationship Id="rId8" Type="http://schemas.openxmlformats.org/officeDocument/2006/relationships/image" Target="../media/image2110.png"/><Relationship Id="rId9" Type="http://schemas.openxmlformats.org/officeDocument/2006/relationships/image" Target="../media/image22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0.png"/><Relationship Id="rId5" Type="http://schemas.openxmlformats.org/officeDocument/2006/relationships/image" Target="../media/image150.png"/><Relationship Id="rId6" Type="http://schemas.openxmlformats.org/officeDocument/2006/relationships/image" Target="../media/image16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10.png"/><Relationship Id="rId20" Type="http://schemas.openxmlformats.org/officeDocument/2006/relationships/image" Target="../media/image380.png"/><Relationship Id="rId21" Type="http://schemas.openxmlformats.org/officeDocument/2006/relationships/image" Target="../media/image390.png"/><Relationship Id="rId10" Type="http://schemas.openxmlformats.org/officeDocument/2006/relationships/image" Target="../media/image2810.png"/><Relationship Id="rId11" Type="http://schemas.openxmlformats.org/officeDocument/2006/relationships/image" Target="../media/image2910.png"/><Relationship Id="rId12" Type="http://schemas.openxmlformats.org/officeDocument/2006/relationships/image" Target="../media/image3010.png"/><Relationship Id="rId13" Type="http://schemas.openxmlformats.org/officeDocument/2006/relationships/image" Target="../media/image3110.png"/><Relationship Id="rId14" Type="http://schemas.openxmlformats.org/officeDocument/2006/relationships/image" Target="../media/image3210.png"/><Relationship Id="rId15" Type="http://schemas.openxmlformats.org/officeDocument/2006/relationships/image" Target="../media/image3310.png"/><Relationship Id="rId16" Type="http://schemas.openxmlformats.org/officeDocument/2006/relationships/image" Target="../media/image3410.png"/><Relationship Id="rId17" Type="http://schemas.openxmlformats.org/officeDocument/2006/relationships/image" Target="../media/image3510.png"/><Relationship Id="rId18" Type="http://schemas.openxmlformats.org/officeDocument/2006/relationships/image" Target="../media/image3610.png"/><Relationship Id="rId19" Type="http://schemas.openxmlformats.org/officeDocument/2006/relationships/image" Target="../media/image37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0.png"/><Relationship Id="rId3" Type="http://schemas.openxmlformats.org/officeDocument/2006/relationships/image" Target="../media/image211.png"/><Relationship Id="rId4" Type="http://schemas.openxmlformats.org/officeDocument/2006/relationships/image" Target="../media/image220.png"/><Relationship Id="rId5" Type="http://schemas.openxmlformats.org/officeDocument/2006/relationships/image" Target="../media/image2310.png"/><Relationship Id="rId6" Type="http://schemas.openxmlformats.org/officeDocument/2006/relationships/image" Target="../media/image2410.png"/><Relationship Id="rId7" Type="http://schemas.openxmlformats.org/officeDocument/2006/relationships/image" Target="../media/image2510.png"/><Relationship Id="rId8" Type="http://schemas.openxmlformats.org/officeDocument/2006/relationships/image" Target="../media/image26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4" Type="http://schemas.openxmlformats.org/officeDocument/2006/relationships/image" Target="../media/image420.png"/><Relationship Id="rId5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4" Type="http://schemas.openxmlformats.org/officeDocument/2006/relationships/image" Target="../media/image460.png"/><Relationship Id="rId5" Type="http://schemas.openxmlformats.org/officeDocument/2006/relationships/image" Target="../media/image470.png"/><Relationship Id="rId6" Type="http://schemas.openxmlformats.org/officeDocument/2006/relationships/image" Target="../media/image480.png"/><Relationship Id="rId7" Type="http://schemas.openxmlformats.org/officeDocument/2006/relationships/image" Target="../media/image490.png"/><Relationship Id="rId8" Type="http://schemas.openxmlformats.org/officeDocument/2006/relationships/image" Target="../media/image510.png"/><Relationship Id="rId9" Type="http://schemas.openxmlformats.org/officeDocument/2006/relationships/image" Target="../media/image500.png"/><Relationship Id="rId10" Type="http://schemas.openxmlformats.org/officeDocument/2006/relationships/image" Target="../media/image5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0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0.png"/><Relationship Id="rId12" Type="http://schemas.openxmlformats.org/officeDocument/2006/relationships/image" Target="../media/image5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0.png"/><Relationship Id="rId3" Type="http://schemas.openxmlformats.org/officeDocument/2006/relationships/image" Target="../media/image460.png"/><Relationship Id="rId4" Type="http://schemas.openxmlformats.org/officeDocument/2006/relationships/image" Target="../media/image520.png"/><Relationship Id="rId5" Type="http://schemas.openxmlformats.org/officeDocument/2006/relationships/image" Target="../media/image531.png"/><Relationship Id="rId6" Type="http://schemas.openxmlformats.org/officeDocument/2006/relationships/image" Target="../media/image490.png"/><Relationship Id="rId7" Type="http://schemas.openxmlformats.org/officeDocument/2006/relationships/image" Target="../media/image541.png"/><Relationship Id="rId8" Type="http://schemas.openxmlformats.org/officeDocument/2006/relationships/image" Target="../media/image500.png"/><Relationship Id="rId9" Type="http://schemas.openxmlformats.org/officeDocument/2006/relationships/image" Target="../media/image511.png"/><Relationship Id="rId10" Type="http://schemas.openxmlformats.org/officeDocument/2006/relationships/image" Target="../media/image5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1.png"/><Relationship Id="rId12" Type="http://schemas.openxmlformats.org/officeDocument/2006/relationships/image" Target="../media/image661.png"/><Relationship Id="rId13" Type="http://schemas.openxmlformats.org/officeDocument/2006/relationships/image" Target="../media/image671.png"/><Relationship Id="rId14" Type="http://schemas.openxmlformats.org/officeDocument/2006/relationships/image" Target="../media/image681.png"/><Relationship Id="rId15" Type="http://schemas.openxmlformats.org/officeDocument/2006/relationships/image" Target="../media/image691.png"/><Relationship Id="rId16" Type="http://schemas.openxmlformats.org/officeDocument/2006/relationships/image" Target="../media/image701.png"/><Relationship Id="rId17" Type="http://schemas.openxmlformats.org/officeDocument/2006/relationships/image" Target="../media/image712.png"/><Relationship Id="rId18" Type="http://schemas.openxmlformats.org/officeDocument/2006/relationships/image" Target="../media/image7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1.png"/><Relationship Id="rId3" Type="http://schemas.openxmlformats.org/officeDocument/2006/relationships/image" Target="../media/image571.png"/><Relationship Id="rId4" Type="http://schemas.openxmlformats.org/officeDocument/2006/relationships/image" Target="../media/image581.png"/><Relationship Id="rId5" Type="http://schemas.openxmlformats.org/officeDocument/2006/relationships/image" Target="../media/image591.png"/><Relationship Id="rId6" Type="http://schemas.openxmlformats.org/officeDocument/2006/relationships/image" Target="../media/image601.png"/><Relationship Id="rId7" Type="http://schemas.openxmlformats.org/officeDocument/2006/relationships/image" Target="../media/image612.png"/><Relationship Id="rId8" Type="http://schemas.openxmlformats.org/officeDocument/2006/relationships/image" Target="../media/image621.png"/><Relationship Id="rId9" Type="http://schemas.openxmlformats.org/officeDocument/2006/relationships/image" Target="../media/image631.png"/><Relationship Id="rId10" Type="http://schemas.openxmlformats.org/officeDocument/2006/relationships/image" Target="../media/image641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1.png"/><Relationship Id="rId12" Type="http://schemas.openxmlformats.org/officeDocument/2006/relationships/image" Target="../media/image83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1.png"/><Relationship Id="rId3" Type="http://schemas.openxmlformats.org/officeDocument/2006/relationships/image" Target="../media/image741.png"/><Relationship Id="rId4" Type="http://schemas.openxmlformats.org/officeDocument/2006/relationships/image" Target="../media/image751.png"/><Relationship Id="rId5" Type="http://schemas.openxmlformats.org/officeDocument/2006/relationships/image" Target="../media/image761.png"/><Relationship Id="rId6" Type="http://schemas.openxmlformats.org/officeDocument/2006/relationships/image" Target="../media/image771.png"/><Relationship Id="rId7" Type="http://schemas.openxmlformats.org/officeDocument/2006/relationships/image" Target="../media/image781.png"/><Relationship Id="rId8" Type="http://schemas.openxmlformats.org/officeDocument/2006/relationships/image" Target="../media/image791.png"/><Relationship Id="rId9" Type="http://schemas.openxmlformats.org/officeDocument/2006/relationships/image" Target="../media/image801.png"/><Relationship Id="rId10" Type="http://schemas.openxmlformats.org/officeDocument/2006/relationships/image" Target="../media/image8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jpe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0.png"/><Relationship Id="rId12" Type="http://schemas.openxmlformats.org/officeDocument/2006/relationships/image" Target="../media/image111.png"/><Relationship Id="rId13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10.png"/><Relationship Id="rId6" Type="http://schemas.openxmlformats.org/officeDocument/2006/relationships/image" Target="../media/image560.png"/><Relationship Id="rId7" Type="http://schemas.openxmlformats.org/officeDocument/2006/relationships/image" Target="../media/image630.png"/><Relationship Id="rId8" Type="http://schemas.openxmlformats.org/officeDocument/2006/relationships/image" Target="../media/image700.png"/><Relationship Id="rId9" Type="http://schemas.openxmlformats.org/officeDocument/2006/relationships/image" Target="../media/image800.png"/><Relationship Id="rId10" Type="http://schemas.openxmlformats.org/officeDocument/2006/relationships/image" Target="../media/image9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4" Type="http://schemas.openxmlformats.org/officeDocument/2006/relationships/image" Target="../media/image600.png"/><Relationship Id="rId5" Type="http://schemas.openxmlformats.org/officeDocument/2006/relationships/image" Target="../media/image610.png"/><Relationship Id="rId6" Type="http://schemas.openxmlformats.org/officeDocument/2006/relationships/image" Target="../media/image620.png"/><Relationship Id="rId7" Type="http://schemas.openxmlformats.org/officeDocument/2006/relationships/image" Target="../media/image640.png"/><Relationship Id="rId8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4" Type="http://schemas.openxmlformats.org/officeDocument/2006/relationships/image" Target="../media/image680.png"/><Relationship Id="rId5" Type="http://schemas.openxmlformats.org/officeDocument/2006/relationships/image" Target="../media/image690.png"/><Relationship Id="rId6" Type="http://schemas.openxmlformats.org/officeDocument/2006/relationships/image" Target="../media/image710.png"/><Relationship Id="rId7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4" Type="http://schemas.openxmlformats.org/officeDocument/2006/relationships/image" Target="../media/image750.png"/><Relationship Id="rId5" Type="http://schemas.openxmlformats.org/officeDocument/2006/relationships/image" Target="../media/image760.png"/><Relationship Id="rId6" Type="http://schemas.openxmlformats.org/officeDocument/2006/relationships/image" Target="../media/image670.png"/><Relationship Id="rId7" Type="http://schemas.openxmlformats.org/officeDocument/2006/relationships/image" Target="../media/image660.png"/><Relationship Id="rId8" Type="http://schemas.openxmlformats.org/officeDocument/2006/relationships/image" Target="../media/image770.png"/><Relationship Id="rId9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0.png"/></Relationships>
</file>

<file path=ppt/slides/_rels/slide3.xml.rels><?xml version="1.0" encoding="UTF-8" standalone="yes"?>
<Relationships xmlns="http://schemas.openxmlformats.org/package/2006/relationships"><Relationship Id="rId17" Type="http://schemas.openxmlformats.org/officeDocument/2006/relationships/image" Target="../media/image372.png"/><Relationship Id="rId18" Type="http://schemas.openxmlformats.org/officeDocument/2006/relationships/image" Target="../media/image373.png"/><Relationship Id="rId10" Type="http://schemas.openxmlformats.org/officeDocument/2006/relationships/image" Target="../media/image365.png"/><Relationship Id="rId11" Type="http://schemas.openxmlformats.org/officeDocument/2006/relationships/image" Target="../media/image366.png"/><Relationship Id="rId12" Type="http://schemas.openxmlformats.org/officeDocument/2006/relationships/image" Target="../media/image367.png"/><Relationship Id="rId13" Type="http://schemas.openxmlformats.org/officeDocument/2006/relationships/image" Target="../media/image368.png"/><Relationship Id="rId9" Type="http://schemas.openxmlformats.org/officeDocument/2006/relationships/image" Target="../media/image364.png"/><Relationship Id="rId14" Type="http://schemas.openxmlformats.org/officeDocument/2006/relationships/image" Target="../media/image369.png"/><Relationship Id="rId15" Type="http://schemas.openxmlformats.org/officeDocument/2006/relationships/image" Target="../media/image370.png"/><Relationship Id="rId1" Type="http://schemas.openxmlformats.org/officeDocument/2006/relationships/slideLayout" Target="../slideLayouts/slideLayout6.xml"/><Relationship Id="rId16" Type="http://schemas.openxmlformats.org/officeDocument/2006/relationships/image" Target="../media/image37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4" Type="http://schemas.openxmlformats.org/officeDocument/2006/relationships/image" Target="../media/image820.png"/><Relationship Id="rId5" Type="http://schemas.openxmlformats.org/officeDocument/2006/relationships/image" Target="../media/image830.png"/><Relationship Id="rId6" Type="http://schemas.openxmlformats.org/officeDocument/2006/relationships/image" Target="../media/image840.png"/><Relationship Id="rId7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4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0.png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90.png"/><Relationship Id="rId12" Type="http://schemas.openxmlformats.org/officeDocument/2006/relationships/image" Target="../media/image1010.png"/><Relationship Id="rId13" Type="http://schemas.openxmlformats.org/officeDocument/2006/relationships/image" Target="../media/image1020.png"/><Relationship Id="rId14" Type="http://schemas.openxmlformats.org/officeDocument/2006/relationships/image" Target="../media/image1030.png"/><Relationship Id="rId15" Type="http://schemas.openxmlformats.org/officeDocument/2006/relationships/image" Target="../media/image1040.png"/><Relationship Id="rId16" Type="http://schemas.openxmlformats.org/officeDocument/2006/relationships/image" Target="../media/image1050.png"/><Relationship Id="rId17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Relationship Id="rId3" Type="http://schemas.openxmlformats.org/officeDocument/2006/relationships/image" Target="../media/image910.png"/><Relationship Id="rId4" Type="http://schemas.openxmlformats.org/officeDocument/2006/relationships/image" Target="../media/image920.png"/><Relationship Id="rId5" Type="http://schemas.openxmlformats.org/officeDocument/2006/relationships/image" Target="../media/image930.png"/><Relationship Id="rId6" Type="http://schemas.openxmlformats.org/officeDocument/2006/relationships/image" Target="../media/image940.png"/><Relationship Id="rId7" Type="http://schemas.openxmlformats.org/officeDocument/2006/relationships/image" Target="../media/image950.png"/><Relationship Id="rId8" Type="http://schemas.openxmlformats.org/officeDocument/2006/relationships/image" Target="../media/image960.png"/><Relationship Id="rId9" Type="http://schemas.openxmlformats.org/officeDocument/2006/relationships/image" Target="../media/image970.png"/><Relationship Id="rId10" Type="http://schemas.openxmlformats.org/officeDocument/2006/relationships/image" Target="../media/image9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960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png"/><Relationship Id="rId20" Type="http://schemas.openxmlformats.org/officeDocument/2006/relationships/image" Target="../media/image154.png"/><Relationship Id="rId21" Type="http://schemas.openxmlformats.org/officeDocument/2006/relationships/image" Target="../media/image155.png"/><Relationship Id="rId22" Type="http://schemas.openxmlformats.org/officeDocument/2006/relationships/image" Target="../media/image156.png"/><Relationship Id="rId23" Type="http://schemas.openxmlformats.org/officeDocument/2006/relationships/image" Target="../media/image157.png"/><Relationship Id="rId24" Type="http://schemas.openxmlformats.org/officeDocument/2006/relationships/image" Target="../media/image158.png"/><Relationship Id="rId25" Type="http://schemas.openxmlformats.org/officeDocument/2006/relationships/image" Target="../media/image159.png"/><Relationship Id="rId26" Type="http://schemas.openxmlformats.org/officeDocument/2006/relationships/image" Target="../media/image161.png"/><Relationship Id="rId27" Type="http://schemas.openxmlformats.org/officeDocument/2006/relationships/image" Target="../media/image162.png"/><Relationship Id="rId28" Type="http://schemas.openxmlformats.org/officeDocument/2006/relationships/image" Target="../media/image163.png"/><Relationship Id="rId29" Type="http://schemas.openxmlformats.org/officeDocument/2006/relationships/image" Target="../media/image164.png"/><Relationship Id="rId30" Type="http://schemas.openxmlformats.org/officeDocument/2006/relationships/image" Target="../media/image165.png"/><Relationship Id="rId31" Type="http://schemas.openxmlformats.org/officeDocument/2006/relationships/image" Target="../media/image166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1.png"/><Relationship Id="rId18" Type="http://schemas.openxmlformats.org/officeDocument/2006/relationships/image" Target="../media/image152.png"/><Relationship Id="rId19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tiff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jpg"/><Relationship Id="rId3" Type="http://schemas.openxmlformats.org/officeDocument/2006/relationships/image" Target="../media/image88.jpe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9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9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png"/><Relationship Id="rId20" Type="http://schemas.openxmlformats.org/officeDocument/2006/relationships/image" Target="../media/image214.png"/><Relationship Id="rId21" Type="http://schemas.openxmlformats.org/officeDocument/2006/relationships/image" Target="../media/image215.png"/><Relationship Id="rId22" Type="http://schemas.openxmlformats.org/officeDocument/2006/relationships/image" Target="../media/image216.png"/><Relationship Id="rId23" Type="http://schemas.openxmlformats.org/officeDocument/2006/relationships/image" Target="../media/image217.png"/><Relationship Id="rId24" Type="http://schemas.openxmlformats.org/officeDocument/2006/relationships/image" Target="../media/image218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2.png"/><Relationship Id="rId1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5" Type="http://schemas.openxmlformats.org/officeDocument/2006/relationships/image" Target="../media/image1990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4" Type="http://schemas.openxmlformats.org/officeDocument/2006/relationships/image" Target="../media/image91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9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0.png"/><Relationship Id="rId3" Type="http://schemas.openxmlformats.org/officeDocument/2006/relationships/image" Target="../media/image231.png"/></Relationships>
</file>

<file path=ppt/slides/_rels/slide4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Relationship Id="rId14" Type="http://schemas.openxmlformats.org/officeDocument/2006/relationships/image" Target="../media/image241.png"/><Relationship Id="rId15" Type="http://schemas.openxmlformats.org/officeDocument/2006/relationships/image" Target="../media/image242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png"/><Relationship Id="rId20" Type="http://schemas.openxmlformats.org/officeDocument/2006/relationships/image" Target="../media/image262.png"/><Relationship Id="rId21" Type="http://schemas.openxmlformats.org/officeDocument/2006/relationships/image" Target="../media/image263.png"/><Relationship Id="rId10" Type="http://schemas.openxmlformats.org/officeDocument/2006/relationships/image" Target="../media/image252.png"/><Relationship Id="rId11" Type="http://schemas.openxmlformats.org/officeDocument/2006/relationships/image" Target="../media/image253.png"/><Relationship Id="rId12" Type="http://schemas.openxmlformats.org/officeDocument/2006/relationships/image" Target="../media/image254.png"/><Relationship Id="rId13" Type="http://schemas.openxmlformats.org/officeDocument/2006/relationships/image" Target="../media/image255.png"/><Relationship Id="rId14" Type="http://schemas.openxmlformats.org/officeDocument/2006/relationships/image" Target="../media/image256.png"/><Relationship Id="rId15" Type="http://schemas.openxmlformats.org/officeDocument/2006/relationships/image" Target="../media/image257.png"/><Relationship Id="rId16" Type="http://schemas.openxmlformats.org/officeDocument/2006/relationships/image" Target="../media/image258.png"/><Relationship Id="rId17" Type="http://schemas.openxmlformats.org/officeDocument/2006/relationships/image" Target="../media/image259.png"/><Relationship Id="rId18" Type="http://schemas.openxmlformats.org/officeDocument/2006/relationships/image" Target="../media/image260.png"/><Relationship Id="rId19" Type="http://schemas.openxmlformats.org/officeDocument/2006/relationships/image" Target="../media/image26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Relationship Id="rId6" Type="http://schemas.openxmlformats.org/officeDocument/2006/relationships/image" Target="../media/image248.png"/><Relationship Id="rId7" Type="http://schemas.openxmlformats.org/officeDocument/2006/relationships/image" Target="../media/image249.png"/><Relationship Id="rId8" Type="http://schemas.openxmlformats.org/officeDocument/2006/relationships/image" Target="../media/image250.png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3.png"/><Relationship Id="rId12" Type="http://schemas.openxmlformats.org/officeDocument/2006/relationships/image" Target="../media/image27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Relationship Id="rId7" Type="http://schemas.openxmlformats.org/officeDocument/2006/relationships/image" Target="../media/image269.png"/><Relationship Id="rId8" Type="http://schemas.openxmlformats.org/officeDocument/2006/relationships/image" Target="../media/image270.png"/><Relationship Id="rId9" Type="http://schemas.openxmlformats.org/officeDocument/2006/relationships/image" Target="../media/image271.png"/><Relationship Id="rId10" Type="http://schemas.openxmlformats.org/officeDocument/2006/relationships/image" Target="../media/image2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4" Type="http://schemas.openxmlformats.org/officeDocument/2006/relationships/image" Target="../media/image277.png"/><Relationship Id="rId5" Type="http://schemas.openxmlformats.org/officeDocument/2006/relationships/image" Target="../media/image278.png"/><Relationship Id="rId6" Type="http://schemas.openxmlformats.org/officeDocument/2006/relationships/image" Target="../media/image279.png"/><Relationship Id="rId7" Type="http://schemas.openxmlformats.org/officeDocument/2006/relationships/image" Target="../media/image280.png"/><Relationship Id="rId8" Type="http://schemas.openxmlformats.org/officeDocument/2006/relationships/image" Target="../media/image281.png"/><Relationship Id="rId9" Type="http://schemas.openxmlformats.org/officeDocument/2006/relationships/image" Target="../media/image282.png"/><Relationship Id="rId10" Type="http://schemas.openxmlformats.org/officeDocument/2006/relationships/image" Target="../media/image2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4.png"/><Relationship Id="rId3" Type="http://schemas.openxmlformats.org/officeDocument/2006/relationships/image" Target="../media/image28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image" Target="../media/image290.png"/><Relationship Id="rId7" Type="http://schemas.openxmlformats.org/officeDocument/2006/relationships/image" Target="../media/image291.png"/><Relationship Id="rId8" Type="http://schemas.openxmlformats.org/officeDocument/2006/relationships/image" Target="../media/image292.png"/><Relationship Id="rId9" Type="http://schemas.openxmlformats.org/officeDocument/2006/relationships/image" Target="../media/image29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6.png"/></Relationships>
</file>

<file path=ppt/slides/_rels/slide5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3.png"/><Relationship Id="rId12" Type="http://schemas.openxmlformats.org/officeDocument/2006/relationships/image" Target="../media/image304.png"/><Relationship Id="rId13" Type="http://schemas.openxmlformats.org/officeDocument/2006/relationships/image" Target="../media/image305.png"/><Relationship Id="rId14" Type="http://schemas.openxmlformats.org/officeDocument/2006/relationships/image" Target="../media/image30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4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Relationship Id="rId5" Type="http://schemas.openxmlformats.org/officeDocument/2006/relationships/image" Target="../media/image297.png"/><Relationship Id="rId6" Type="http://schemas.openxmlformats.org/officeDocument/2006/relationships/image" Target="../media/image298.png"/><Relationship Id="rId7" Type="http://schemas.openxmlformats.org/officeDocument/2006/relationships/image" Target="../media/image299.png"/><Relationship Id="rId8" Type="http://schemas.openxmlformats.org/officeDocument/2006/relationships/image" Target="../media/image300.png"/><Relationship Id="rId9" Type="http://schemas.openxmlformats.org/officeDocument/2006/relationships/image" Target="../media/image301.png"/><Relationship Id="rId10" Type="http://schemas.openxmlformats.org/officeDocument/2006/relationships/image" Target="../media/image30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4" Type="http://schemas.openxmlformats.org/officeDocument/2006/relationships/image" Target="../media/image309.png"/><Relationship Id="rId5" Type="http://schemas.openxmlformats.org/officeDocument/2006/relationships/image" Target="../media/image311.png"/><Relationship Id="rId6" Type="http://schemas.openxmlformats.org/officeDocument/2006/relationships/image" Target="../media/image3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image" Target="../media/image316.png"/><Relationship Id="rId6" Type="http://schemas.openxmlformats.org/officeDocument/2006/relationships/image" Target="../media/image317.png"/><Relationship Id="rId7" Type="http://schemas.openxmlformats.org/officeDocument/2006/relationships/image" Target="../media/image265.png"/><Relationship Id="rId8" Type="http://schemas.openxmlformats.org/officeDocument/2006/relationships/image" Target="../media/image3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321.png"/><Relationship Id="rId5" Type="http://schemas.openxmlformats.org/officeDocument/2006/relationships/image" Target="../media/image322.png"/><Relationship Id="rId6" Type="http://schemas.openxmlformats.org/officeDocument/2006/relationships/image" Target="../media/image323.png"/><Relationship Id="rId7" Type="http://schemas.openxmlformats.org/officeDocument/2006/relationships/image" Target="../media/image324.png"/><Relationship Id="rId8" Type="http://schemas.openxmlformats.org/officeDocument/2006/relationships/image" Target="../media/image3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0.png"/><Relationship Id="rId4" Type="http://schemas.openxmlformats.org/officeDocument/2006/relationships/image" Target="../media/image326.png"/><Relationship Id="rId5" Type="http://schemas.openxmlformats.org/officeDocument/2006/relationships/image" Target="../media/image3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4" Type="http://schemas.openxmlformats.org/officeDocument/2006/relationships/image" Target="../media/image330.png"/><Relationship Id="rId5" Type="http://schemas.openxmlformats.org/officeDocument/2006/relationships/image" Target="../media/image331.png"/><Relationship Id="rId6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4" Type="http://schemas.openxmlformats.org/officeDocument/2006/relationships/image" Target="../media/image335.png"/><Relationship Id="rId5" Type="http://schemas.openxmlformats.org/officeDocument/2006/relationships/image" Target="../media/image336.png"/><Relationship Id="rId6" Type="http://schemas.openxmlformats.org/officeDocument/2006/relationships/image" Target="../media/image337.png"/><Relationship Id="rId7" Type="http://schemas.openxmlformats.org/officeDocument/2006/relationships/image" Target="../media/image3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Relationship Id="rId7" Type="http://schemas.openxmlformats.org/officeDocument/2006/relationships/image" Target="../media/image3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55.png"/><Relationship Id="rId5" Type="http://schemas.openxmlformats.org/officeDocument/2006/relationships/image" Target="../media/image356.png"/><Relationship Id="rId6" Type="http://schemas.openxmlformats.org/officeDocument/2006/relationships/image" Target="../media/image357.png"/><Relationship Id="rId7" Type="http://schemas.openxmlformats.org/officeDocument/2006/relationships/image" Target="../media/image358.png"/><Relationship Id="rId8" Type="http://schemas.openxmlformats.org/officeDocument/2006/relationships/image" Target="../media/image359.png"/><Relationship Id="rId9" Type="http://schemas.openxmlformats.org/officeDocument/2006/relationships/image" Target="../media/image360.png"/><Relationship Id="rId10" Type="http://schemas.openxmlformats.org/officeDocument/2006/relationships/image" Target="../media/image361.png"/><Relationship Id="rId11" Type="http://schemas.openxmlformats.org/officeDocument/2006/relationships/image" Target="../media/image36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png"/><Relationship Id="rId12" Type="http://schemas.openxmlformats.org/officeDocument/2006/relationships/image" Target="../media/image40.png"/><Relationship Id="rId13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3" Type="http://schemas.openxmlformats.org/officeDocument/2006/relationships/image" Target="../media/image36.png"/><Relationship Id="rId4" Type="http://schemas.openxmlformats.org/officeDocument/2006/relationships/image" Target="../media/image26.png"/><Relationship Id="rId5" Type="http://schemas.openxmlformats.org/officeDocument/2006/relationships/image" Target="../media/image43.png"/><Relationship Id="rId6" Type="http://schemas.openxmlformats.org/officeDocument/2006/relationships/image" Target="../media/image33.png"/><Relationship Id="rId7" Type="http://schemas.openxmlformats.org/officeDocument/2006/relationships/image" Target="../media/image39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horizontal-gw-deteccion</a:t>
            </a:r>
          </a:p>
        </p:txBody>
      </p:sp>
      <p:grpSp>
        <p:nvGrpSpPr>
          <p:cNvPr id="124" name="Agrupar 123"/>
          <p:cNvGrpSpPr/>
          <p:nvPr/>
        </p:nvGrpSpPr>
        <p:grpSpPr>
          <a:xfrm>
            <a:off x="217789" y="1028891"/>
            <a:ext cx="8628581" cy="5254629"/>
            <a:chOff x="164001" y="1061164"/>
            <a:chExt cx="8628581" cy="5254629"/>
          </a:xfrm>
        </p:grpSpPr>
        <p:sp>
          <p:nvSpPr>
            <p:cNvPr id="105" name="Paralelogramo 104"/>
            <p:cNvSpPr/>
            <p:nvPr/>
          </p:nvSpPr>
          <p:spPr>
            <a:xfrm rot="5400000" flipV="1">
              <a:off x="5654945" y="2895595"/>
              <a:ext cx="4105063" cy="2043247"/>
            </a:xfrm>
            <a:prstGeom prst="parallelogram">
              <a:avLst>
                <a:gd name="adj" fmla="val 5369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64001" y="1145432"/>
              <a:ext cx="1961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Antes de la llegada de la onda</a:t>
              </a:r>
            </a:p>
          </p:txBody>
        </p:sp>
        <p:grpSp>
          <p:nvGrpSpPr>
            <p:cNvPr id="73" name="Agrupar 72"/>
            <p:cNvGrpSpPr/>
            <p:nvPr/>
          </p:nvGrpSpPr>
          <p:grpSpPr>
            <a:xfrm>
              <a:off x="247107" y="2279103"/>
              <a:ext cx="1671344" cy="3327179"/>
              <a:chOff x="1430448" y="2408194"/>
              <a:chExt cx="1671344" cy="3327179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2041656" y="4435916"/>
                <a:ext cx="134470" cy="13447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Paralelogramo 2"/>
              <p:cNvSpPr/>
              <p:nvPr/>
            </p:nvSpPr>
            <p:spPr>
              <a:xfrm rot="5400000" flipV="1">
                <a:off x="602530" y="3236112"/>
                <a:ext cx="3327179" cy="1671344"/>
              </a:xfrm>
              <a:prstGeom prst="parallelogram">
                <a:avLst>
                  <a:gd name="adj" fmla="val 53692"/>
                </a:avLst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2524876" y="3436023"/>
                <a:ext cx="134470" cy="13447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0" name="Conector recto de flecha 9"/>
              <p:cNvCxnSpPr/>
              <p:nvPr/>
            </p:nvCxnSpPr>
            <p:spPr>
              <a:xfrm flipV="1">
                <a:off x="2102005" y="3483893"/>
                <a:ext cx="492744" cy="1035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CuadroTexto 14"/>
              <p:cNvSpPr txBox="1"/>
              <p:nvPr/>
            </p:nvSpPr>
            <p:spPr>
              <a:xfrm rot="19827722">
                <a:off x="2168524" y="3150577"/>
                <a:ext cx="8015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100">
                    <a:latin typeface="Times New Roman" charset="0"/>
                    <a:ea typeface="Times New Roman" charset="0"/>
                    <a:cs typeface="Times New Roman" charset="0"/>
                  </a:rPr>
                  <a:t>Partícula 2</a:t>
                </a:r>
              </a:p>
            </p:txBody>
          </p:sp>
          <p:cxnSp>
            <p:nvCxnSpPr>
              <p:cNvPr id="17" name="Conector recto de flecha 16"/>
              <p:cNvCxnSpPr/>
              <p:nvPr/>
            </p:nvCxnSpPr>
            <p:spPr>
              <a:xfrm flipV="1">
                <a:off x="1689410" y="3326527"/>
                <a:ext cx="0" cy="2113155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de flecha 17"/>
              <p:cNvCxnSpPr/>
              <p:nvPr/>
            </p:nvCxnSpPr>
            <p:spPr>
              <a:xfrm flipV="1">
                <a:off x="1613211" y="4603340"/>
                <a:ext cx="1395648" cy="754567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CuadroTexto 21"/>
                  <p:cNvSpPr txBox="1"/>
                  <p:nvPr/>
                </p:nvSpPr>
                <p:spPr>
                  <a:xfrm>
                    <a:off x="2818655" y="4374937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8655" y="4374937"/>
                    <a:ext cx="192176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CuadroTexto 22"/>
                  <p:cNvSpPr txBox="1"/>
                  <p:nvPr/>
                </p:nvSpPr>
                <p:spPr>
                  <a:xfrm>
                    <a:off x="1688665" y="3155737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8665" y="3155737"/>
                    <a:ext cx="192176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2903" r="-645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267161" y="3893088"/>
                    <a:ext cx="192176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lang="es-ES" sz="1400" b="0" i="1" baseline="-25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s-ES_tradnl" sz="1400" baseline="-25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7161" y="3893088"/>
                    <a:ext cx="192176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2581" r="-16129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CuadroTexto 24"/>
              <p:cNvSpPr txBox="1"/>
              <p:nvPr/>
            </p:nvSpPr>
            <p:spPr>
              <a:xfrm rot="20061815">
                <a:off x="2139258" y="4180949"/>
                <a:ext cx="8015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100">
                    <a:latin typeface="Times New Roman" charset="0"/>
                    <a:ea typeface="Times New Roman" charset="0"/>
                    <a:cs typeface="Times New Roman" charset="0"/>
                  </a:rPr>
                  <a:t>Partícula 1</a:t>
                </a:r>
              </a:p>
            </p:txBody>
          </p:sp>
          <p:cxnSp>
            <p:nvCxnSpPr>
              <p:cNvPr id="51" name="Conector recto 50"/>
              <p:cNvCxnSpPr/>
              <p:nvPr/>
            </p:nvCxnSpPr>
            <p:spPr>
              <a:xfrm flipV="1">
                <a:off x="1697524" y="4511175"/>
                <a:ext cx="406209" cy="25073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>
              <a:xfrm flipH="1">
                <a:off x="2104285" y="4509367"/>
                <a:ext cx="646" cy="58320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2124555" y="5029804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4555" y="5029804"/>
                    <a:ext cx="192176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625" r="-937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1502884" y="4648050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2884" y="4648050"/>
                    <a:ext cx="192176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5000" r="-9375" b="-2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Agrupar 96"/>
            <p:cNvGrpSpPr/>
            <p:nvPr/>
          </p:nvGrpSpPr>
          <p:grpSpPr>
            <a:xfrm>
              <a:off x="2542366" y="1853929"/>
              <a:ext cx="2043247" cy="4105063"/>
              <a:chOff x="2316456" y="1890684"/>
              <a:chExt cx="2043247" cy="4105063"/>
            </a:xfrm>
          </p:grpSpPr>
          <p:sp>
            <p:nvSpPr>
              <p:cNvPr id="29" name="Paralelogramo 28"/>
              <p:cNvSpPr/>
              <p:nvPr/>
            </p:nvSpPr>
            <p:spPr>
              <a:xfrm rot="5400000" flipV="1">
                <a:off x="1285548" y="2921592"/>
                <a:ext cx="4105063" cy="2043247"/>
              </a:xfrm>
              <a:prstGeom prst="parallelogram">
                <a:avLst>
                  <a:gd name="adj" fmla="val 5369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46" name="Conector recto 45"/>
              <p:cNvCxnSpPr/>
              <p:nvPr/>
            </p:nvCxnSpPr>
            <p:spPr>
              <a:xfrm flipV="1">
                <a:off x="2546687" y="4587740"/>
                <a:ext cx="537950" cy="31236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>
              <a:xfrm flipH="1">
                <a:off x="3085368" y="4585487"/>
                <a:ext cx="855" cy="72655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/>
              <p:cNvSpPr/>
              <p:nvPr/>
            </p:nvSpPr>
            <p:spPr>
              <a:xfrm>
                <a:off x="3015127" y="4513725"/>
                <a:ext cx="134470" cy="13447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3639065" y="3210132"/>
                <a:ext cx="134470" cy="13447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088224" y="4360407"/>
                <a:ext cx="134470" cy="1344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571444" y="3360514"/>
                <a:ext cx="134470" cy="1344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1" name="Conector recto de flecha 30"/>
              <p:cNvCxnSpPr/>
              <p:nvPr/>
            </p:nvCxnSpPr>
            <p:spPr>
              <a:xfrm flipV="1">
                <a:off x="3079521" y="3268068"/>
                <a:ext cx="630936" cy="1326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V="1">
                <a:off x="2551212" y="3066568"/>
                <a:ext cx="0" cy="270579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/>
              <p:nvPr/>
            </p:nvCxnSpPr>
            <p:spPr>
              <a:xfrm flipV="1">
                <a:off x="2453643" y="4701469"/>
                <a:ext cx="1787064" cy="96618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997159" y="4409009"/>
                    <a:ext cx="246073" cy="2758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7159" y="4409009"/>
                    <a:ext cx="246073" cy="2758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CuadroTexto 35"/>
                  <p:cNvSpPr txBox="1"/>
                  <p:nvPr/>
                </p:nvSpPr>
                <p:spPr>
                  <a:xfrm>
                    <a:off x="2550258" y="2847879"/>
                    <a:ext cx="246073" cy="2758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CuadroTexto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0258" y="2847879"/>
                    <a:ext cx="246073" cy="27586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2998974" y="3802368"/>
                    <a:ext cx="913100" cy="210507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lang="es-ES" sz="1400" b="0" i="1" baseline="-25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  <m:r>
                            <a:rPr lang="es-ES" sz="14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bg-BG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</m:oMath>
                      </m:oMathPara>
                    </a14:m>
                    <a:endParaRPr lang="es-ES_tradnl" sz="1400" baseline="-25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8974" y="3802368"/>
                    <a:ext cx="913100" cy="21050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2986421" y="5295989"/>
                    <a:ext cx="31994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6421" y="5295989"/>
                    <a:ext cx="319941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2364751" y="4744511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4751" y="4744511"/>
                    <a:ext cx="192176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9032" r="-12903"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7" name="Agrupar 116"/>
            <p:cNvGrpSpPr/>
            <p:nvPr/>
          </p:nvGrpSpPr>
          <p:grpSpPr>
            <a:xfrm>
              <a:off x="4859344" y="2427734"/>
              <a:ext cx="1496427" cy="2978969"/>
              <a:chOff x="4859344" y="2282647"/>
              <a:chExt cx="1496427" cy="2978969"/>
            </a:xfrm>
          </p:grpSpPr>
          <p:sp>
            <p:nvSpPr>
              <p:cNvPr id="76" name="Paralelogramo 75"/>
              <p:cNvSpPr/>
              <p:nvPr/>
            </p:nvSpPr>
            <p:spPr>
              <a:xfrm rot="5400000" flipV="1">
                <a:off x="4118073" y="3023918"/>
                <a:ext cx="2978969" cy="1496427"/>
              </a:xfrm>
              <a:prstGeom prst="parallelogram">
                <a:avLst>
                  <a:gd name="adj" fmla="val 5369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5826564" y="3190511"/>
                <a:ext cx="143243" cy="14565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391347" y="4105829"/>
                <a:ext cx="143243" cy="14565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8" name="Conector recto de flecha 77"/>
              <p:cNvCxnSpPr/>
              <p:nvPr/>
            </p:nvCxnSpPr>
            <p:spPr>
              <a:xfrm flipV="1">
                <a:off x="5460618" y="3245767"/>
                <a:ext cx="441175" cy="9274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/>
              <p:cNvCxnSpPr/>
              <p:nvPr/>
            </p:nvCxnSpPr>
            <p:spPr>
              <a:xfrm flipV="1">
                <a:off x="5091204" y="3104871"/>
                <a:ext cx="0" cy="189200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80"/>
              <p:cNvCxnSpPr/>
              <p:nvPr/>
            </p:nvCxnSpPr>
            <p:spPr>
              <a:xfrm flipV="1">
                <a:off x="5022980" y="4248057"/>
                <a:ext cx="1249584" cy="675597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CuadroTexto 81"/>
                  <p:cNvSpPr txBox="1"/>
                  <p:nvPr/>
                </p:nvSpPr>
                <p:spPr>
                  <a:xfrm>
                    <a:off x="6102266" y="4043558"/>
                    <a:ext cx="172064" cy="1928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2" name="CuadroTexto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2266" y="4043558"/>
                    <a:ext cx="172064" cy="192896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143" b="-967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CuadroTexto 82"/>
                  <p:cNvSpPr txBox="1"/>
                  <p:nvPr/>
                </p:nvSpPr>
                <p:spPr>
                  <a:xfrm>
                    <a:off x="5090537" y="2951955"/>
                    <a:ext cx="172064" cy="1928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0537" y="2951955"/>
                    <a:ext cx="172064" cy="192896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7857" r="-14286" b="-3871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Conector recto 85"/>
              <p:cNvCxnSpPr/>
              <p:nvPr/>
            </p:nvCxnSpPr>
            <p:spPr>
              <a:xfrm flipV="1">
                <a:off x="5098469" y="4165538"/>
                <a:ext cx="363697" cy="22449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86"/>
              <p:cNvCxnSpPr/>
              <p:nvPr/>
            </p:nvCxnSpPr>
            <p:spPr>
              <a:xfrm flipH="1">
                <a:off x="5462660" y="4163919"/>
                <a:ext cx="578" cy="52217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CuadroTexto 87"/>
                  <p:cNvSpPr txBox="1"/>
                  <p:nvPr/>
                </p:nvSpPr>
                <p:spPr>
                  <a:xfrm>
                    <a:off x="5480808" y="4629889"/>
                    <a:ext cx="172064" cy="1928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8" name="CuadroTexto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0808" y="4629889"/>
                    <a:ext cx="172064" cy="192896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28571" r="-1785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CuadroTexto 88"/>
                  <p:cNvSpPr txBox="1"/>
                  <p:nvPr/>
                </p:nvSpPr>
                <p:spPr>
                  <a:xfrm>
                    <a:off x="4924199" y="4288088"/>
                    <a:ext cx="172064" cy="1928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9" name="Cuadro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4199" y="4288088"/>
                    <a:ext cx="172064" cy="192896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9286" r="-17857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2" name="Agrupar 91"/>
              <p:cNvGrpSpPr/>
              <p:nvPr/>
            </p:nvGrpSpPr>
            <p:grpSpPr>
              <a:xfrm>
                <a:off x="5353769" y="3100638"/>
                <a:ext cx="657989" cy="1228678"/>
                <a:chOff x="6554689" y="3258129"/>
                <a:chExt cx="617690" cy="1134363"/>
              </a:xfrm>
            </p:grpSpPr>
            <p:sp>
              <p:nvSpPr>
                <p:cNvPr id="90" name="Elipse 89"/>
                <p:cNvSpPr/>
                <p:nvPr/>
              </p:nvSpPr>
              <p:spPr>
                <a:xfrm>
                  <a:off x="6554689" y="4258022"/>
                  <a:ext cx="134470" cy="13447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7037909" y="3258129"/>
                  <a:ext cx="134470" cy="13447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5276566" y="3595314"/>
                    <a:ext cx="913100" cy="210507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lang="es-ES" sz="1400" b="0" i="1" baseline="-25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  <m:r>
                            <a:rPr lang="es-ES" sz="14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bg-BG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</m:oMath>
                      </m:oMathPara>
                    </a14:m>
                    <a:endParaRPr lang="es-ES_tradnl" sz="1400" baseline="-25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566" y="3595314"/>
                    <a:ext cx="913100" cy="21050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6" name="CuadroTexto 95"/>
            <p:cNvSpPr txBox="1"/>
            <p:nvPr/>
          </p:nvSpPr>
          <p:spPr>
            <a:xfrm>
              <a:off x="4630217" y="1061164"/>
              <a:ext cx="1961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Al paso</a:t>
              </a:r>
              <a:b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 de la onda</a:t>
              </a:r>
            </a:p>
          </p:txBody>
        </p:sp>
        <p:cxnSp>
          <p:nvCxnSpPr>
            <p:cNvPr id="99" name="Conector recto 98"/>
            <p:cNvCxnSpPr/>
            <p:nvPr/>
          </p:nvCxnSpPr>
          <p:spPr>
            <a:xfrm flipV="1">
              <a:off x="6916084" y="4561743"/>
              <a:ext cx="537950" cy="3123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 flipH="1">
              <a:off x="7454765" y="4559490"/>
              <a:ext cx="855" cy="72655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ipse 100"/>
            <p:cNvSpPr/>
            <p:nvPr/>
          </p:nvSpPr>
          <p:spPr>
            <a:xfrm>
              <a:off x="7384524" y="4487728"/>
              <a:ext cx="134470" cy="13447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8008462" y="3184135"/>
              <a:ext cx="134470" cy="13447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7457621" y="4334410"/>
              <a:ext cx="134470" cy="1344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7940841" y="3334517"/>
              <a:ext cx="134470" cy="1344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06" name="Conector recto de flecha 105"/>
            <p:cNvCxnSpPr/>
            <p:nvPr/>
          </p:nvCxnSpPr>
          <p:spPr>
            <a:xfrm flipV="1">
              <a:off x="7448918" y="3242071"/>
              <a:ext cx="630936" cy="13263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de flecha 106"/>
            <p:cNvCxnSpPr/>
            <p:nvPr/>
          </p:nvCxnSpPr>
          <p:spPr>
            <a:xfrm flipV="1">
              <a:off x="6920609" y="3040571"/>
              <a:ext cx="0" cy="270579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de flecha 107"/>
            <p:cNvCxnSpPr/>
            <p:nvPr/>
          </p:nvCxnSpPr>
          <p:spPr>
            <a:xfrm flipV="1">
              <a:off x="6823040" y="4675472"/>
              <a:ext cx="1787064" cy="96618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CuadroTexto 108"/>
                <p:cNvSpPr txBox="1"/>
                <p:nvPr/>
              </p:nvSpPr>
              <p:spPr>
                <a:xfrm>
                  <a:off x="8366556" y="4383012"/>
                  <a:ext cx="246073" cy="2758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9" name="CuadroTexto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556" y="4383012"/>
                  <a:ext cx="246073" cy="2758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CuadroTexto 109"/>
                <p:cNvSpPr txBox="1"/>
                <p:nvPr/>
              </p:nvSpPr>
              <p:spPr>
                <a:xfrm>
                  <a:off x="6919655" y="2821882"/>
                  <a:ext cx="246073" cy="2758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0" name="Cuadro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655" y="2821882"/>
                  <a:ext cx="246073" cy="27586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CuadroTexto 110"/>
                <p:cNvSpPr txBox="1"/>
                <p:nvPr/>
              </p:nvSpPr>
              <p:spPr>
                <a:xfrm>
                  <a:off x="7368371" y="3776371"/>
                  <a:ext cx="913100" cy="21050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lang="es-ES" sz="1400" b="0" i="1" baseline="-25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  <m:r>
                          <a:rPr lang="es-ES" sz="1400" b="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bg-BG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</m:oMath>
                    </m:oMathPara>
                  </a14:m>
                  <a:endParaRPr lang="es-ES_tradnl" sz="1400" baseline="-25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" name="CuadroTexto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371" y="3776371"/>
                  <a:ext cx="913100" cy="21050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uadroTexto 111"/>
                <p:cNvSpPr txBox="1"/>
                <p:nvPr/>
              </p:nvSpPr>
              <p:spPr>
                <a:xfrm>
                  <a:off x="7355818" y="5269992"/>
                  <a:ext cx="31994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2" name="CuadroTexto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818" y="5269992"/>
                  <a:ext cx="319941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CuadroTexto 112"/>
                <p:cNvSpPr txBox="1"/>
                <p:nvPr/>
              </p:nvSpPr>
              <p:spPr>
                <a:xfrm>
                  <a:off x="6734148" y="4718514"/>
                  <a:ext cx="1921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3" name="Cuadro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148" y="4718514"/>
                  <a:ext cx="19217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9032" r="-1290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CuadroTexto 113"/>
                <p:cNvSpPr txBox="1"/>
                <p:nvPr/>
              </p:nvSpPr>
              <p:spPr>
                <a:xfrm>
                  <a:off x="2837125" y="6013692"/>
                  <a:ext cx="10248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4" name="CuadroTexto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125" y="6013692"/>
                  <a:ext cx="1024869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uadroTexto 114"/>
                <p:cNvSpPr txBox="1"/>
                <p:nvPr/>
              </p:nvSpPr>
              <p:spPr>
                <a:xfrm>
                  <a:off x="4721506" y="6037001"/>
                  <a:ext cx="12489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/2</m:t>
                        </m:r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5" name="CuadroTex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1506" y="6037001"/>
                  <a:ext cx="1248988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CuadroTexto 115"/>
                <p:cNvSpPr txBox="1"/>
                <p:nvPr/>
              </p:nvSpPr>
              <p:spPr>
                <a:xfrm>
                  <a:off x="6982405" y="6038794"/>
                  <a:ext cx="12489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6" name="CuadroTex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05" y="6038794"/>
                  <a:ext cx="1248988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CuadroTexto 119"/>
                <p:cNvSpPr txBox="1"/>
                <p:nvPr/>
              </p:nvSpPr>
              <p:spPr>
                <a:xfrm rot="19935966">
                  <a:off x="1505231" y="2404842"/>
                  <a:ext cx="476257" cy="23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η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35966">
                  <a:off x="1505231" y="2404842"/>
                  <a:ext cx="476257" cy="23275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uadroTexto 120"/>
                <p:cNvSpPr txBox="1"/>
                <p:nvPr/>
              </p:nvSpPr>
              <p:spPr>
                <a:xfrm rot="19900796">
                  <a:off x="3529460" y="2169967"/>
                  <a:ext cx="1107085" cy="23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η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00796">
                  <a:off x="3529460" y="2169967"/>
                  <a:ext cx="1107085" cy="23275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CuadroTexto 121"/>
                <p:cNvSpPr txBox="1"/>
                <p:nvPr/>
              </p:nvSpPr>
              <p:spPr>
                <a:xfrm rot="19900796">
                  <a:off x="5370810" y="2688126"/>
                  <a:ext cx="1107085" cy="23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η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2" name="CuadroTexto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00796">
                  <a:off x="5370810" y="2688126"/>
                  <a:ext cx="1107085" cy="23275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CuadroTexto 122"/>
                <p:cNvSpPr txBox="1"/>
                <p:nvPr/>
              </p:nvSpPr>
              <p:spPr>
                <a:xfrm rot="19900796">
                  <a:off x="7685497" y="2173554"/>
                  <a:ext cx="1107085" cy="23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η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3" name="CuadroTexto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00796">
                  <a:off x="7685497" y="2173554"/>
                  <a:ext cx="1107085" cy="23275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133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270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628650" y="377158"/>
            <a:ext cx="7886700" cy="457833"/>
          </a:xfrm>
        </p:spPr>
        <p:txBody>
          <a:bodyPr/>
          <a:lstStyle/>
          <a:p>
            <a:r>
              <a:rPr lang="es-ES_tradnl"/>
              <a:t>square_teorema_danelin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2076053" y="1510583"/>
            <a:ext cx="4613698" cy="3797084"/>
            <a:chOff x="2076053" y="1510583"/>
            <a:chExt cx="4613698" cy="3797084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076053" y="323497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Arco 1"/>
            <p:cNvSpPr/>
            <p:nvPr/>
          </p:nvSpPr>
          <p:spPr>
            <a:xfrm>
              <a:off x="2692791" y="4071703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Arco 2"/>
            <p:cNvSpPr/>
            <p:nvPr/>
          </p:nvSpPr>
          <p:spPr>
            <a:xfrm rot="10800000">
              <a:off x="2690667" y="4056838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692791" y="1510583"/>
              <a:ext cx="3516762" cy="3134505"/>
            </a:xfrm>
            <a:custGeom>
              <a:avLst/>
              <a:gdLst>
                <a:gd name="connsiteX0" fmla="*/ 0 w 4277532"/>
                <a:gd name="connsiteY0" fmla="*/ 3812583 h 3812583"/>
                <a:gd name="connsiteX1" fmla="*/ 2138766 w 4277532"/>
                <a:gd name="connsiteY1" fmla="*/ 0 h 3812583"/>
                <a:gd name="connsiteX2" fmla="*/ 4277532 w 4277532"/>
                <a:gd name="connsiteY2" fmla="*/ 3766088 h 381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7532" h="3812583">
                  <a:moveTo>
                    <a:pt x="0" y="3812583"/>
                  </a:moveTo>
                  <a:lnTo>
                    <a:pt x="2138766" y="0"/>
                  </a:lnTo>
                  <a:lnTo>
                    <a:pt x="4277532" y="37660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 rot="20718700">
              <a:off x="3087462" y="3338049"/>
              <a:ext cx="2425435" cy="575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389814" y="2976283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0" name="Cruz 9"/>
            <p:cNvSpPr/>
            <p:nvPr/>
          </p:nvSpPr>
          <p:spPr>
            <a:xfrm rot="1430328">
              <a:off x="4561951" y="3429229"/>
              <a:ext cx="204621" cy="204621"/>
            </a:xfrm>
            <a:prstGeom prst="plus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7" name="Conector recto 16"/>
            <p:cNvCxnSpPr>
              <a:stCxn id="8" idx="2"/>
              <a:endCxn id="8" idx="6"/>
            </p:cNvCxnSpPr>
            <p:nvPr/>
          </p:nvCxnSpPr>
          <p:spPr>
            <a:xfrm flipV="1">
              <a:off x="3127094" y="3318243"/>
              <a:ext cx="2346171" cy="6149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3782663" y="2207305"/>
              <a:ext cx="1349813" cy="1349813"/>
            </a:xfrm>
            <a:prstGeom prst="ellipse">
              <a:avLst/>
            </a:prstGeom>
            <a:solidFill>
              <a:srgbClr val="FFFF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319055" y="3520569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Foco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46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CuadroTexto 35"/>
          <p:cNvSpPr txBox="1"/>
          <p:nvPr/>
        </p:nvSpPr>
        <p:spPr>
          <a:xfrm>
            <a:off x="2160230" y="2912401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883664"/>
            <a:ext cx="5407268" cy="4051062"/>
            <a:chOff x="1748250" y="1883664"/>
            <a:chExt cx="5407268" cy="4051062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59" t="-2857" r="-1095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79" r="-547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s-ES" sz="2400" b="0" i="1">
                                <a:latin typeface="Cambria Math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54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CuadroTexto 68"/>
          <p:cNvSpPr txBox="1"/>
          <p:nvPr/>
        </p:nvSpPr>
        <p:spPr>
          <a:xfrm>
            <a:off x="2182901" y="2829274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229641" y="2800305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uadroTexto 20"/>
          <p:cNvSpPr txBox="1"/>
          <p:nvPr/>
        </p:nvSpPr>
        <p:spPr>
          <a:xfrm>
            <a:off x="2893262" y="3018200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2322161" y="1050543"/>
            <a:ext cx="4547115" cy="2726038"/>
            <a:chOff x="2322161" y="1050543"/>
            <a:chExt cx="4547115" cy="2726038"/>
          </a:xfrm>
        </p:grpSpPr>
        <p:sp>
          <p:nvSpPr>
            <p:cNvPr id="4" name="Cruz 3"/>
            <p:cNvSpPr/>
            <p:nvPr/>
          </p:nvSpPr>
          <p:spPr>
            <a:xfrm>
              <a:off x="5033049" y="1574165"/>
              <a:ext cx="227390" cy="227391"/>
            </a:xfrm>
            <a:prstGeom prst="plus">
              <a:avLst>
                <a:gd name="adj" fmla="val 4441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Elipse 36"/>
            <p:cNvSpPr/>
            <p:nvPr/>
          </p:nvSpPr>
          <p:spPr>
            <a:xfrm>
              <a:off x="6635891" y="1309207"/>
              <a:ext cx="189571" cy="189571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3947395" y="1763742"/>
              <a:ext cx="287610" cy="28761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 flipV="1">
              <a:off x="5185186" y="1406559"/>
              <a:ext cx="1550516" cy="287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/>
            <p:cNvCxnSpPr/>
            <p:nvPr/>
          </p:nvCxnSpPr>
          <p:spPr>
            <a:xfrm flipV="1">
              <a:off x="3293706" y="1896391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3293706" y="1447800"/>
              <a:ext cx="3454227" cy="1845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28704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3280413" y="3298354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2448813" y="3298354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3280412" y="1651946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 flipV="1">
              <a:off x="3298825" y="1683572"/>
              <a:ext cx="1870224" cy="160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066556" y="1715845"/>
              <a:ext cx="1000296" cy="1957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43" r="-18349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303" r="-69697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>
              <a:off x="4855478" y="1776400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4052328" y="1330088"/>
              <a:ext cx="2638245" cy="505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s-ES" sz="12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200" b="0" i="1">
                          <a:latin typeface="Cambria Math" charset="0"/>
                        </a:rPr>
                        <m:t>−</m:t>
                      </m:r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3333" r="-12676" b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uadroTexto 27"/>
          <p:cNvSpPr txBox="1"/>
          <p:nvPr/>
        </p:nvSpPr>
        <p:spPr>
          <a:xfrm>
            <a:off x="2938604" y="298797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4832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11" y="2887580"/>
            <a:ext cx="7772400" cy="1127710"/>
          </a:xfrm>
        </p:spPr>
        <p:txBody>
          <a:bodyPr anchor="ctr">
            <a:normAutofit/>
          </a:bodyPr>
          <a:lstStyle/>
          <a:p>
            <a:r>
              <a:rPr lang="es-ES_tradnl" sz="7200" b="1"/>
              <a:t>Relatividad</a:t>
            </a:r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047" y="267690"/>
            <a:ext cx="7886700" cy="457833"/>
          </a:xfrm>
        </p:spPr>
        <p:txBody>
          <a:bodyPr>
            <a:normAutofit/>
          </a:bodyPr>
          <a:lstStyle/>
          <a:p>
            <a:r>
              <a:rPr lang="es-ES_tradnl"/>
              <a:t>square_transformaciones_galileo</a:t>
            </a:r>
          </a:p>
        </p:txBody>
      </p:sp>
      <p:grpSp>
        <p:nvGrpSpPr>
          <p:cNvPr id="109" name="Agrupar 108"/>
          <p:cNvGrpSpPr/>
          <p:nvPr/>
        </p:nvGrpSpPr>
        <p:grpSpPr>
          <a:xfrm>
            <a:off x="684455" y="1051839"/>
            <a:ext cx="3873949" cy="2999033"/>
            <a:chOff x="917538" y="836686"/>
            <a:chExt cx="3873949" cy="2999033"/>
          </a:xfrm>
        </p:grpSpPr>
        <p:sp>
          <p:nvSpPr>
            <p:cNvPr id="103" name="Elipse 102"/>
            <p:cNvSpPr/>
            <p:nvPr/>
          </p:nvSpPr>
          <p:spPr>
            <a:xfrm>
              <a:off x="4029132" y="221592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" name="Conector recto de flecha 2"/>
            <p:cNvCxnSpPr/>
            <p:nvPr/>
          </p:nvCxnSpPr>
          <p:spPr>
            <a:xfrm>
              <a:off x="1875790" y="3357492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1044190" y="3357492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3030" b="-2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 flipV="1">
              <a:off x="1875789" y="1711084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/>
            <p:cNvGrpSpPr/>
            <p:nvPr/>
          </p:nvGrpSpPr>
          <p:grpSpPr>
            <a:xfrm>
              <a:off x="1976756" y="836686"/>
              <a:ext cx="2814731" cy="2124635"/>
              <a:chOff x="3073372" y="2087567"/>
              <a:chExt cx="2814731" cy="2124635"/>
            </a:xfrm>
          </p:grpSpPr>
          <p:cxnSp>
            <p:nvCxnSpPr>
              <p:cNvPr id="9" name="Conector recto de flecha 8"/>
              <p:cNvCxnSpPr/>
              <p:nvPr/>
            </p:nvCxnSpPr>
            <p:spPr>
              <a:xfrm>
                <a:off x="4031624" y="3733975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H="1">
                <a:off x="3200024" y="3733975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1" name="CuadroTex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8182" t="-2778" r="-18182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/>
                  <p:cNvSpPr txBox="1"/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uadro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uadroTexto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cto de flecha 13"/>
              <p:cNvCxnSpPr/>
              <p:nvPr/>
            </p:nvCxnSpPr>
            <p:spPr>
              <a:xfrm flipV="1">
                <a:off x="4031623" y="2087567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 flipV="1">
              <a:off x="1878223" y="2481282"/>
              <a:ext cx="1061570" cy="86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V="1">
              <a:off x="2937528" y="2282146"/>
              <a:ext cx="1197081" cy="2004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1866897" y="2282630"/>
              <a:ext cx="2264577" cy="1076478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182" r="-21212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36111" r="-6969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40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CuadroTexto 38"/>
            <p:cNvSpPr txBox="1"/>
            <p:nvPr/>
          </p:nvSpPr>
          <p:spPr>
            <a:xfrm>
              <a:off x="1504797" y="239105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2502585" y="1501605"/>
              <a:ext cx="4226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41" name="Conector recto de flecha 40"/>
            <p:cNvCxnSpPr/>
            <p:nvPr/>
          </p:nvCxnSpPr>
          <p:spPr>
            <a:xfrm flipV="1">
              <a:off x="2962574" y="2156763"/>
              <a:ext cx="363122" cy="2969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Agrupar 106"/>
          <p:cNvGrpSpPr/>
          <p:nvPr/>
        </p:nvGrpSpPr>
        <p:grpSpPr>
          <a:xfrm>
            <a:off x="4061341" y="2741282"/>
            <a:ext cx="4327329" cy="3134597"/>
            <a:chOff x="4081219" y="3118969"/>
            <a:chExt cx="4327329" cy="3134597"/>
          </a:xfrm>
        </p:grpSpPr>
        <p:sp>
          <p:nvSpPr>
            <p:cNvPr id="104" name="Elipse 103"/>
            <p:cNvSpPr/>
            <p:nvPr/>
          </p:nvSpPr>
          <p:spPr>
            <a:xfrm>
              <a:off x="7529983" y="4491318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5" name="Conector recto de flecha 44"/>
            <p:cNvCxnSpPr/>
            <p:nvPr/>
          </p:nvCxnSpPr>
          <p:spPr>
            <a:xfrm>
              <a:off x="5039471" y="5775339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 flipH="1">
              <a:off x="4207871" y="5775339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ector recto de flecha 49"/>
            <p:cNvCxnSpPr/>
            <p:nvPr/>
          </p:nvCxnSpPr>
          <p:spPr>
            <a:xfrm flipV="1">
              <a:off x="5039470" y="4128931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Agrupar 85"/>
            <p:cNvGrpSpPr/>
            <p:nvPr/>
          </p:nvGrpSpPr>
          <p:grpSpPr>
            <a:xfrm>
              <a:off x="5522687" y="3118969"/>
              <a:ext cx="2688079" cy="2124635"/>
              <a:chOff x="5570813" y="3600232"/>
              <a:chExt cx="2688079" cy="2124635"/>
            </a:xfrm>
          </p:grpSpPr>
          <p:cxnSp>
            <p:nvCxnSpPr>
              <p:cNvPr id="52" name="Conector recto de flecha 51"/>
              <p:cNvCxnSpPr/>
              <p:nvPr/>
            </p:nvCxnSpPr>
            <p:spPr>
              <a:xfrm>
                <a:off x="6402413" y="524664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H="1">
                <a:off x="5570813" y="524664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Conector recto de flecha 56"/>
              <p:cNvCxnSpPr/>
              <p:nvPr/>
            </p:nvCxnSpPr>
            <p:spPr>
              <a:xfrm flipV="1">
                <a:off x="6402412" y="360023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/>
            <p:cNvSpPr txBox="1"/>
            <p:nvPr/>
          </p:nvSpPr>
          <p:spPr>
            <a:xfrm>
              <a:off x="4696008" y="484036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6412185" y="3758131"/>
              <a:ext cx="42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>
              <a:off x="5737494" y="3929469"/>
              <a:ext cx="360038" cy="2335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′)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290" t="-2857" r="-20968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orma libre 71"/>
            <p:cNvSpPr/>
            <p:nvPr/>
          </p:nvSpPr>
          <p:spPr>
            <a:xfrm>
              <a:off x="5039672" y="3907043"/>
              <a:ext cx="1322428" cy="1858563"/>
            </a:xfrm>
            <a:custGeom>
              <a:avLst/>
              <a:gdLst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40599 h 1240599"/>
                <a:gd name="connsiteX1" fmla="*/ 153564 w 2073106"/>
                <a:gd name="connsiteY1" fmla="*/ 319219 h 1240599"/>
                <a:gd name="connsiteX2" fmla="*/ 383909 w 2073106"/>
                <a:gd name="connsiteY2" fmla="*/ 5112 h 1240599"/>
                <a:gd name="connsiteX3" fmla="*/ 921380 w 2073106"/>
                <a:gd name="connsiteY3" fmla="*/ 137735 h 1240599"/>
                <a:gd name="connsiteX4" fmla="*/ 2073106 w 2073106"/>
                <a:gd name="connsiteY4" fmla="*/ 312239 h 1240599"/>
                <a:gd name="connsiteX0" fmla="*/ 0 w 2073106"/>
                <a:gd name="connsiteY0" fmla="*/ 1235492 h 1235492"/>
                <a:gd name="connsiteX1" fmla="*/ 153564 w 2073106"/>
                <a:gd name="connsiteY1" fmla="*/ 314112 h 1235492"/>
                <a:gd name="connsiteX2" fmla="*/ 383909 w 2073106"/>
                <a:gd name="connsiteY2" fmla="*/ 5 h 1235492"/>
                <a:gd name="connsiteX3" fmla="*/ 2073106 w 2073106"/>
                <a:gd name="connsiteY3" fmla="*/ 307132 h 1235492"/>
                <a:gd name="connsiteX0" fmla="*/ 0 w 2073106"/>
                <a:gd name="connsiteY0" fmla="*/ 1235489 h 1235489"/>
                <a:gd name="connsiteX1" fmla="*/ 153564 w 2073106"/>
                <a:gd name="connsiteY1" fmla="*/ 314109 h 1235489"/>
                <a:gd name="connsiteX2" fmla="*/ 383909 w 2073106"/>
                <a:gd name="connsiteY2" fmla="*/ 2 h 1235489"/>
                <a:gd name="connsiteX3" fmla="*/ 2073106 w 2073106"/>
                <a:gd name="connsiteY3" fmla="*/ 307129 h 1235489"/>
                <a:gd name="connsiteX0" fmla="*/ 0 w 2073106"/>
                <a:gd name="connsiteY0" fmla="*/ 1235489 h 1235489"/>
                <a:gd name="connsiteX1" fmla="*/ 383909 w 2073106"/>
                <a:gd name="connsiteY1" fmla="*/ 2 h 1235489"/>
                <a:gd name="connsiteX2" fmla="*/ 2073106 w 2073106"/>
                <a:gd name="connsiteY2" fmla="*/ 307129 h 1235489"/>
                <a:gd name="connsiteX0" fmla="*/ 0 w 2073106"/>
                <a:gd name="connsiteY0" fmla="*/ 1342466 h 1342466"/>
                <a:gd name="connsiteX1" fmla="*/ 383909 w 2073106"/>
                <a:gd name="connsiteY1" fmla="*/ 106979 h 1342466"/>
                <a:gd name="connsiteX2" fmla="*/ 2073106 w 2073106"/>
                <a:gd name="connsiteY2" fmla="*/ 414106 h 1342466"/>
                <a:gd name="connsiteX0" fmla="*/ 0 w 2073106"/>
                <a:gd name="connsiteY0" fmla="*/ 1436358 h 1436358"/>
                <a:gd name="connsiteX1" fmla="*/ 383909 w 2073106"/>
                <a:gd name="connsiteY1" fmla="*/ 200871 h 1436358"/>
                <a:gd name="connsiteX2" fmla="*/ 2073106 w 2073106"/>
                <a:gd name="connsiteY2" fmla="*/ 507998 h 1436358"/>
                <a:gd name="connsiteX0" fmla="*/ 0 w 2073106"/>
                <a:gd name="connsiteY0" fmla="*/ 1472085 h 1472085"/>
                <a:gd name="connsiteX1" fmla="*/ 383909 w 2073106"/>
                <a:gd name="connsiteY1" fmla="*/ 236598 h 1472085"/>
                <a:gd name="connsiteX2" fmla="*/ 2073106 w 2073106"/>
                <a:gd name="connsiteY2" fmla="*/ 543725 h 1472085"/>
                <a:gd name="connsiteX0" fmla="*/ 0 w 2088531"/>
                <a:gd name="connsiteY0" fmla="*/ 1553254 h 1553254"/>
                <a:gd name="connsiteX1" fmla="*/ 383909 w 2088531"/>
                <a:gd name="connsiteY1" fmla="*/ 317767 h 1553254"/>
                <a:gd name="connsiteX2" fmla="*/ 2088531 w 2088531"/>
                <a:gd name="connsiteY2" fmla="*/ 375788 h 1553254"/>
                <a:gd name="connsiteX0" fmla="*/ 0 w 2088531"/>
                <a:gd name="connsiteY0" fmla="*/ 1275097 h 1275097"/>
                <a:gd name="connsiteX1" fmla="*/ 383909 w 2088531"/>
                <a:gd name="connsiteY1" fmla="*/ 39610 h 1275097"/>
                <a:gd name="connsiteX2" fmla="*/ 2088531 w 2088531"/>
                <a:gd name="connsiteY2" fmla="*/ 97631 h 1275097"/>
                <a:gd name="connsiteX0" fmla="*/ 0 w 2088531"/>
                <a:gd name="connsiteY0" fmla="*/ 1408662 h 1408662"/>
                <a:gd name="connsiteX1" fmla="*/ 383909 w 2088531"/>
                <a:gd name="connsiteY1" fmla="*/ 173175 h 1408662"/>
                <a:gd name="connsiteX2" fmla="*/ 2088531 w 2088531"/>
                <a:gd name="connsiteY2" fmla="*/ 231196 h 1408662"/>
                <a:gd name="connsiteX0" fmla="*/ 0 w 2088531"/>
                <a:gd name="connsiteY0" fmla="*/ 1353041 h 1353041"/>
                <a:gd name="connsiteX1" fmla="*/ 577836 w 2088531"/>
                <a:gd name="connsiteY1" fmla="*/ 259926 h 1353041"/>
                <a:gd name="connsiteX2" fmla="*/ 2088531 w 2088531"/>
                <a:gd name="connsiteY2" fmla="*/ 175575 h 1353041"/>
                <a:gd name="connsiteX0" fmla="*/ 0 w 2088531"/>
                <a:gd name="connsiteY0" fmla="*/ 1368199 h 1368199"/>
                <a:gd name="connsiteX1" fmla="*/ 577836 w 2088531"/>
                <a:gd name="connsiteY1" fmla="*/ 275084 h 1368199"/>
                <a:gd name="connsiteX2" fmla="*/ 2088531 w 2088531"/>
                <a:gd name="connsiteY2" fmla="*/ 190733 h 1368199"/>
                <a:gd name="connsiteX0" fmla="*/ 0 w 2058005"/>
                <a:gd name="connsiteY0" fmla="*/ 1122409 h 1122409"/>
                <a:gd name="connsiteX1" fmla="*/ 577836 w 2058005"/>
                <a:gd name="connsiteY1" fmla="*/ 29294 h 1122409"/>
                <a:gd name="connsiteX2" fmla="*/ 2058005 w 2058005"/>
                <a:gd name="connsiteY2" fmla="*/ 468597 h 1122409"/>
                <a:gd name="connsiteX0" fmla="*/ 0 w 2119056"/>
                <a:gd name="connsiteY0" fmla="*/ 1118230 h 1118230"/>
                <a:gd name="connsiteX1" fmla="*/ 577836 w 2119056"/>
                <a:gd name="connsiteY1" fmla="*/ 25115 h 1118230"/>
                <a:gd name="connsiteX2" fmla="*/ 2119056 w 2119056"/>
                <a:gd name="connsiteY2" fmla="*/ 494513 h 1118230"/>
                <a:gd name="connsiteX0" fmla="*/ 0 w 2119056"/>
                <a:gd name="connsiteY0" fmla="*/ 1160270 h 1160270"/>
                <a:gd name="connsiteX1" fmla="*/ 577836 w 2119056"/>
                <a:gd name="connsiteY1" fmla="*/ 67155 h 1160270"/>
                <a:gd name="connsiteX2" fmla="*/ 2119056 w 2119056"/>
                <a:gd name="connsiteY2" fmla="*/ 536553 h 1160270"/>
                <a:gd name="connsiteX0" fmla="*/ 0 w 2119056"/>
                <a:gd name="connsiteY0" fmla="*/ 1174457 h 1174457"/>
                <a:gd name="connsiteX1" fmla="*/ 577836 w 2119056"/>
                <a:gd name="connsiteY1" fmla="*/ 81342 h 1174457"/>
                <a:gd name="connsiteX2" fmla="*/ 2119056 w 2119056"/>
                <a:gd name="connsiteY2" fmla="*/ 550740 h 117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056" h="1174457">
                  <a:moveTo>
                    <a:pt x="0" y="1174457"/>
                  </a:moveTo>
                  <a:cubicBezTo>
                    <a:pt x="79981" y="917064"/>
                    <a:pt x="268836" y="217235"/>
                    <a:pt x="577836" y="81342"/>
                  </a:cubicBezTo>
                  <a:cubicBezTo>
                    <a:pt x="886836" y="-54551"/>
                    <a:pt x="1345840" y="-90833"/>
                    <a:pt x="2119056" y="55074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de flecha 75"/>
            <p:cNvCxnSpPr/>
            <p:nvPr/>
          </p:nvCxnSpPr>
          <p:spPr>
            <a:xfrm flipV="1">
              <a:off x="5036381" y="4754880"/>
              <a:ext cx="1345168" cy="1023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/>
            <p:nvPr/>
          </p:nvCxnSpPr>
          <p:spPr>
            <a:xfrm flipV="1">
              <a:off x="6376588" y="4562375"/>
              <a:ext cx="1256246" cy="209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/>
            <p:nvPr/>
          </p:nvCxnSpPr>
          <p:spPr>
            <a:xfrm flipV="1">
              <a:off x="5042450" y="4566200"/>
              <a:ext cx="2586758" cy="121078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uadroTexto 96"/>
                <p:cNvSpPr txBox="1"/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Cuadro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5152" t="-40000" r="-72727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uadroTexto 97"/>
                <p:cNvSpPr txBox="1"/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is-I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CuadroTexto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/>
                <p:cNvSpPr txBox="1"/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trlPr>
                              <a:rPr lang="is-I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Cuadro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ítulo 1"/>
          <p:cNvSpPr txBox="1">
            <a:spLocks/>
          </p:cNvSpPr>
          <p:nvPr/>
        </p:nvSpPr>
        <p:spPr>
          <a:xfrm>
            <a:off x="898690" y="6221263"/>
            <a:ext cx="7886700" cy="457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/>
              <a:t>square_transformaciones_noinercial</a:t>
            </a:r>
          </a:p>
        </p:txBody>
      </p:sp>
    </p:spTree>
    <p:extLst>
      <p:ext uri="{BB962C8B-B14F-4D97-AF65-F5344CB8AC3E}">
        <p14:creationId xmlns:p14="http://schemas.microsoft.com/office/powerpoint/2010/main" val="181271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square_rotacion_ejes</a:t>
            </a:r>
          </a:p>
        </p:txBody>
      </p:sp>
      <p:grpSp>
        <p:nvGrpSpPr>
          <p:cNvPr id="46" name="Agrupar 45"/>
          <p:cNvGrpSpPr/>
          <p:nvPr/>
        </p:nvGrpSpPr>
        <p:grpSpPr>
          <a:xfrm>
            <a:off x="2136245" y="1171444"/>
            <a:ext cx="5364393" cy="4458701"/>
            <a:chOff x="1755245" y="1902964"/>
            <a:chExt cx="5364393" cy="4458701"/>
          </a:xfrm>
        </p:grpSpPr>
        <p:grpSp>
          <p:nvGrpSpPr>
            <p:cNvPr id="6" name="Agrupar 5"/>
            <p:cNvGrpSpPr/>
            <p:nvPr/>
          </p:nvGrpSpPr>
          <p:grpSpPr>
            <a:xfrm>
              <a:off x="2561849" y="2483798"/>
              <a:ext cx="4065768" cy="3325988"/>
              <a:chOff x="2372278" y="2706822"/>
              <a:chExt cx="2597205" cy="2124635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/>
            <p:cNvGrpSpPr/>
            <p:nvPr/>
          </p:nvGrpSpPr>
          <p:grpSpPr>
            <a:xfrm rot="19034827">
              <a:off x="1755245" y="2234754"/>
              <a:ext cx="4065768" cy="3325988"/>
              <a:chOff x="2372278" y="2706822"/>
              <a:chExt cx="2597205" cy="2124635"/>
            </a:xfrm>
          </p:grpSpPr>
          <p:cxnSp>
            <p:nvCxnSpPr>
              <p:cNvPr id="8" name="Conector recto de flecha 7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/>
            <p:cNvGrpSpPr/>
            <p:nvPr/>
          </p:nvGrpSpPr>
          <p:grpSpPr>
            <a:xfrm rot="18313049">
              <a:off x="1510957" y="2272854"/>
              <a:ext cx="4065768" cy="3325988"/>
              <a:chOff x="2372278" y="2706822"/>
              <a:chExt cx="2597205" cy="2124635"/>
            </a:xfrm>
          </p:grpSpPr>
          <p:cxnSp>
            <p:nvCxnSpPr>
              <p:cNvPr id="14" name="Conector recto de flecha 13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3158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H="1" flipV="1">
              <a:off x="3067530" y="2583579"/>
              <a:ext cx="802587" cy="248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4286" r="-6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o 21"/>
            <p:cNvSpPr/>
            <p:nvPr/>
          </p:nvSpPr>
          <p:spPr>
            <a:xfrm rot="20451438">
              <a:off x="2972671" y="2875521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061" r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24"/>
            <p:cNvCxnSpPr/>
            <p:nvPr/>
          </p:nvCxnSpPr>
          <p:spPr>
            <a:xfrm flipV="1">
              <a:off x="3381656" y="3193869"/>
              <a:ext cx="2519490" cy="3717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V="1">
              <a:off x="3398791" y="2805249"/>
              <a:ext cx="2058218" cy="7558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 flipV="1">
              <a:off x="5460275" y="2801983"/>
              <a:ext cx="437605" cy="3886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s-ES" sz="1400" b="0" i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d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=(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sSubSup>
                          <m:sSubSupPr>
                            <m:ctrlP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3158" b="-2894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o 38"/>
            <p:cNvSpPr/>
            <p:nvPr/>
          </p:nvSpPr>
          <p:spPr>
            <a:xfrm rot="20451438" flipV="1">
              <a:off x="2506495" y="3238270"/>
              <a:ext cx="1781663" cy="675652"/>
            </a:xfrm>
            <a:prstGeom prst="arc">
              <a:avLst>
                <a:gd name="adj1" fmla="val 21010981"/>
                <a:gd name="adj2" fmla="val 138086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 b="0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242" t="-13889" r="-66667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765" t="-17143" r="-73529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13158" r="-72727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121" t="-14286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/>
              <p:cNvSpPr txBox="1"/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sSubSup>
                        <m:sSubSupPr>
                          <m:ctrlP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14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uadro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blipFill rotWithShape="0">
                <a:blip r:embed="rId12"/>
                <a:stretch>
                  <a:fillRect l="-7071" t="-10526" r="-11111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209009"/>
            <a:ext cx="7886700" cy="457833"/>
          </a:xfrm>
        </p:spPr>
        <p:txBody>
          <a:bodyPr/>
          <a:lstStyle/>
          <a:p>
            <a:r>
              <a:rPr lang="es-ES_tradnl"/>
              <a:t>vertical_rotaciones_no_conmutativas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4254430" y="607208"/>
            <a:ext cx="3958370" cy="5871651"/>
            <a:chOff x="4031406" y="382706"/>
            <a:chExt cx="3958370" cy="5871651"/>
          </a:xfrm>
        </p:grpSpPr>
        <p:sp>
          <p:nvSpPr>
            <p:cNvPr id="41" name="Paralelogramo 40"/>
            <p:cNvSpPr/>
            <p:nvPr/>
          </p:nvSpPr>
          <p:spPr>
            <a:xfrm rot="13560322">
              <a:off x="6380213" y="4644795"/>
              <a:ext cx="1908073" cy="1311052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4988442" y="819371"/>
              <a:ext cx="775735" cy="15427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Paralelogramo 4"/>
            <p:cNvSpPr/>
            <p:nvPr/>
          </p:nvSpPr>
          <p:spPr>
            <a:xfrm rot="5400000">
              <a:off x="4488249" y="3315496"/>
              <a:ext cx="1781078" cy="488874"/>
            </a:xfrm>
            <a:prstGeom prst="parallelogram">
              <a:avLst>
                <a:gd name="adj" fmla="val 8292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5376310" y="435279"/>
              <a:ext cx="0" cy="203996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4782846" y="3513485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H="1">
              <a:off x="5629960" y="3520216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elogramo 15"/>
            <p:cNvSpPr/>
            <p:nvPr/>
          </p:nvSpPr>
          <p:spPr>
            <a:xfrm rot="5400000">
              <a:off x="4628735" y="4676507"/>
              <a:ext cx="1469202" cy="976046"/>
            </a:xfrm>
            <a:prstGeom prst="parallelogram">
              <a:avLst>
                <a:gd name="adj" fmla="val 80333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870087" y="875800"/>
              <a:ext cx="775735" cy="15427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8" name="Conector recto 17"/>
            <p:cNvCxnSpPr/>
            <p:nvPr/>
          </p:nvCxnSpPr>
          <p:spPr>
            <a:xfrm flipH="1">
              <a:off x="6541201" y="1632485"/>
              <a:ext cx="138872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o 19"/>
            <p:cNvSpPr/>
            <p:nvPr/>
          </p:nvSpPr>
          <p:spPr>
            <a:xfrm>
              <a:off x="5167287" y="59436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Arco 20"/>
            <p:cNvSpPr/>
            <p:nvPr/>
          </p:nvSpPr>
          <p:spPr>
            <a:xfrm rot="16200000">
              <a:off x="4764882" y="341804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Arco 21"/>
            <p:cNvSpPr/>
            <p:nvPr/>
          </p:nvSpPr>
          <p:spPr>
            <a:xfrm rot="16200000">
              <a:off x="6494666" y="1557709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Paralelogramo 22"/>
            <p:cNvSpPr/>
            <p:nvPr/>
          </p:nvSpPr>
          <p:spPr>
            <a:xfrm rot="13560322">
              <a:off x="6579720" y="3412347"/>
              <a:ext cx="1908073" cy="590423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/>
            <p:cNvCxnSpPr/>
            <p:nvPr/>
          </p:nvCxnSpPr>
          <p:spPr>
            <a:xfrm flipV="1">
              <a:off x="7350107" y="2656371"/>
              <a:ext cx="0" cy="9331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V="1">
              <a:off x="7352194" y="3961166"/>
              <a:ext cx="0" cy="54905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o 38"/>
            <p:cNvSpPr/>
            <p:nvPr/>
          </p:nvSpPr>
          <p:spPr>
            <a:xfrm>
              <a:off x="7147348" y="2898964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273" t="-16216" r="-45455" b="-135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707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vertical_iss_microgravedad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2278222" y="1068512"/>
            <a:ext cx="4934237" cy="5377935"/>
            <a:chOff x="2278222" y="1068512"/>
            <a:chExt cx="4934237" cy="5377935"/>
          </a:xfrm>
        </p:grpSpPr>
        <p:sp>
          <p:nvSpPr>
            <p:cNvPr id="3" name="Rectángulo 2"/>
            <p:cNvSpPr/>
            <p:nvPr/>
          </p:nvSpPr>
          <p:spPr>
            <a:xfrm>
              <a:off x="2280864" y="1068512"/>
              <a:ext cx="4931594" cy="5263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3076" name="Picture 4" descr="ile:International Space Station after undocking of STS-1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222" y="3300871"/>
              <a:ext cx="4934237" cy="314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ilindro 3"/>
            <p:cNvSpPr/>
            <p:nvPr/>
          </p:nvSpPr>
          <p:spPr>
            <a:xfrm rot="5400000">
              <a:off x="4542111" y="935882"/>
              <a:ext cx="1479478" cy="2443382"/>
            </a:xfrm>
            <a:prstGeom prst="can">
              <a:avLst>
                <a:gd name="adj" fmla="val 53811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5188145" y="2140993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5373383" y="2239766"/>
              <a:ext cx="0" cy="5137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 flipV="1">
              <a:off x="5145639" y="1767156"/>
              <a:ext cx="0" cy="491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3923014" y="1693522"/>
              <a:ext cx="0" cy="107022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sz="2400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2400" b="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 sz="24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5294" r="-36420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̇"/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s-ES" i="1"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51" t="-21569" r="-25676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ángulo 12"/>
            <p:cNvSpPr/>
            <p:nvPr/>
          </p:nvSpPr>
          <p:spPr>
            <a:xfrm>
              <a:off x="4191857" y="5095983"/>
              <a:ext cx="606174" cy="410966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710665" y="1251736"/>
              <a:ext cx="4101100" cy="186133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18"/>
            <p:cNvCxnSpPr/>
            <p:nvPr/>
          </p:nvCxnSpPr>
          <p:spPr>
            <a:xfrm flipH="1" flipV="1">
              <a:off x="2712378" y="3133618"/>
              <a:ext cx="1489752" cy="19623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4787757" y="3090809"/>
              <a:ext cx="2012023" cy="2035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74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square_aceleraciones_ficticias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534190" y="828909"/>
            <a:ext cx="7514606" cy="5890057"/>
            <a:chOff x="534190" y="828909"/>
            <a:chExt cx="7514606" cy="5890057"/>
          </a:xfrm>
        </p:grpSpPr>
        <p:grpSp>
          <p:nvGrpSpPr>
            <p:cNvPr id="122" name="Agrupar 121"/>
            <p:cNvGrpSpPr/>
            <p:nvPr/>
          </p:nvGrpSpPr>
          <p:grpSpPr>
            <a:xfrm>
              <a:off x="4770600" y="1235554"/>
              <a:ext cx="3265596" cy="3265596"/>
              <a:chOff x="4687937" y="946949"/>
              <a:chExt cx="3265596" cy="3265596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4687937" y="946949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6187992" y="2374850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 rot="2715242">
                <a:off x="6231119" y="2433741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t="-36111" r="-7333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765" t="-40000" r="-5588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Agrupar 110"/>
              <p:cNvGrpSpPr/>
              <p:nvPr/>
            </p:nvGrpSpPr>
            <p:grpSpPr>
              <a:xfrm rot="17044692">
                <a:off x="5274617" y="1636050"/>
                <a:ext cx="1271127" cy="881343"/>
                <a:chOff x="4129813" y="1651364"/>
                <a:chExt cx="1271127" cy="881343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4884398" y="2040889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4963963" y="1651364"/>
                  <a:ext cx="436977" cy="4825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5043927" y="2221585"/>
                  <a:ext cx="335260" cy="3111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de flecha 46"/>
                <p:cNvCxnSpPr/>
                <p:nvPr/>
              </p:nvCxnSpPr>
              <p:spPr>
                <a:xfrm rot="7963813" flipH="1">
                  <a:off x="4549197" y="1341560"/>
                  <a:ext cx="3491" cy="84226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s-ES_tradnl" sz="1400">
                        <a:solidFill>
                          <a:schemeClr val="tx1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273" t="-36111" r="-57576" b="-47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294" t="-36111" r="-5735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0" name="Agrupar 109"/>
              <p:cNvGrpSpPr/>
              <p:nvPr/>
            </p:nvGrpSpPr>
            <p:grpSpPr>
              <a:xfrm>
                <a:off x="6118696" y="2862586"/>
                <a:ext cx="1200149" cy="767028"/>
                <a:chOff x="6110635" y="2936285"/>
                <a:chExt cx="1200149" cy="767028"/>
              </a:xfrm>
            </p:grpSpPr>
            <p:sp>
              <p:nvSpPr>
                <p:cNvPr id="50" name="Elipse 49"/>
                <p:cNvSpPr/>
                <p:nvPr/>
              </p:nvSpPr>
              <p:spPr>
                <a:xfrm>
                  <a:off x="6774225" y="3363008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51" name="Conector recto de flecha 50"/>
                <p:cNvCxnSpPr/>
                <p:nvPr/>
              </p:nvCxnSpPr>
              <p:spPr>
                <a:xfrm flipH="1" flipV="1">
                  <a:off x="6519444" y="2936285"/>
                  <a:ext cx="345019" cy="5210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de flecha 53"/>
                <p:cNvCxnSpPr/>
                <p:nvPr/>
              </p:nvCxnSpPr>
              <p:spPr>
                <a:xfrm rot="3459635" flipV="1">
                  <a:off x="7108866" y="3088556"/>
                  <a:ext cx="6036" cy="397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/>
                <p:nvPr/>
              </p:nvCxnSpPr>
              <p:spPr>
                <a:xfrm rot="3459635" flipH="1">
                  <a:off x="6453371" y="3348434"/>
                  <a:ext cx="12143" cy="69761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uadroTexto 78"/>
                  <p:cNvSpPr txBox="1"/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uadroTexto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Agrupar 104"/>
            <p:cNvGrpSpPr/>
            <p:nvPr/>
          </p:nvGrpSpPr>
          <p:grpSpPr>
            <a:xfrm>
              <a:off x="1055295" y="3450472"/>
              <a:ext cx="3268494" cy="3268494"/>
              <a:chOff x="943583" y="4610911"/>
              <a:chExt cx="3268494" cy="3268494"/>
            </a:xfrm>
          </p:grpSpPr>
          <p:sp>
            <p:nvSpPr>
              <p:cNvPr id="73" name="Arco 72"/>
              <p:cNvSpPr/>
              <p:nvPr/>
            </p:nvSpPr>
            <p:spPr>
              <a:xfrm>
                <a:off x="1761594" y="5347513"/>
                <a:ext cx="1782157" cy="1782157"/>
              </a:xfrm>
              <a:prstGeom prst="arc">
                <a:avLst>
                  <a:gd name="adj1" fmla="val 206154"/>
                  <a:gd name="adj2" fmla="val 3200183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04" name="Agrupar 103"/>
              <p:cNvGrpSpPr/>
              <p:nvPr/>
            </p:nvGrpSpPr>
            <p:grpSpPr>
              <a:xfrm>
                <a:off x="943583" y="4610911"/>
                <a:ext cx="3268494" cy="3268494"/>
                <a:chOff x="943583" y="4610911"/>
                <a:chExt cx="3268494" cy="3268494"/>
              </a:xfrm>
            </p:grpSpPr>
            <p:sp>
              <p:nvSpPr>
                <p:cNvPr id="101" name="Elipse 100"/>
                <p:cNvSpPr/>
                <p:nvPr/>
              </p:nvSpPr>
              <p:spPr>
                <a:xfrm>
                  <a:off x="3462102" y="7164223"/>
                  <a:ext cx="16673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>
                  <a:off x="3113148" y="6858000"/>
                  <a:ext cx="166736" cy="1709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/>
                    <p:cNvSpPr txBox="1"/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cen</m:t>
                                </m:r>
                              </m:sub>
                            </m:sSub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CuadroTexto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963" t="-40000" r="-22222" b="-85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Elipse 59"/>
                <p:cNvSpPr/>
                <p:nvPr/>
              </p:nvSpPr>
              <p:spPr>
                <a:xfrm>
                  <a:off x="3460272" y="6123635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64" name="Cruz 63"/>
                <p:cNvSpPr/>
                <p:nvPr/>
              </p:nvSpPr>
              <p:spPr>
                <a:xfrm rot="2715242">
                  <a:off x="2493833" y="6108768"/>
                  <a:ext cx="215590" cy="215590"/>
                </a:xfrm>
                <a:prstGeom prst="plus">
                  <a:avLst>
                    <a:gd name="adj" fmla="val 4791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5" name="Conector recto 74"/>
                <p:cNvCxnSpPr>
                  <a:endCxn id="101" idx="4"/>
                </p:cNvCxnSpPr>
                <p:nvPr/>
              </p:nvCxnSpPr>
              <p:spPr>
                <a:xfrm flipH="1">
                  <a:off x="3545470" y="6287869"/>
                  <a:ext cx="5885" cy="10473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ector recto de flecha 76"/>
                <p:cNvCxnSpPr/>
                <p:nvPr/>
              </p:nvCxnSpPr>
              <p:spPr>
                <a:xfrm>
                  <a:off x="3083362" y="7020536"/>
                  <a:ext cx="446400" cy="388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o 102"/>
                <p:cNvSpPr/>
                <p:nvPr/>
              </p:nvSpPr>
              <p:spPr>
                <a:xfrm>
                  <a:off x="943583" y="4610911"/>
                  <a:ext cx="3268494" cy="3268494"/>
                </a:xfrm>
                <a:prstGeom prst="arc">
                  <a:avLst>
                    <a:gd name="adj1" fmla="val 20622673"/>
                    <a:gd name="adj2" fmla="val 11786424"/>
                  </a:avLst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07" name="Agrupar 106"/>
            <p:cNvGrpSpPr/>
            <p:nvPr/>
          </p:nvGrpSpPr>
          <p:grpSpPr>
            <a:xfrm>
              <a:off x="4780302" y="3423208"/>
              <a:ext cx="3268494" cy="3268494"/>
              <a:chOff x="4724400" y="4685490"/>
              <a:chExt cx="3268494" cy="3268494"/>
            </a:xfrm>
          </p:grpSpPr>
          <p:sp>
            <p:nvSpPr>
              <p:cNvPr id="90" name="Elipse 89"/>
              <p:cNvSpPr/>
              <p:nvPr/>
            </p:nvSpPr>
            <p:spPr>
              <a:xfrm>
                <a:off x="6522920" y="6713139"/>
                <a:ext cx="16673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7233486" y="6197207"/>
                <a:ext cx="17098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Cruz 82"/>
              <p:cNvSpPr/>
              <p:nvPr/>
            </p:nvSpPr>
            <p:spPr>
              <a:xfrm rot="2715242">
                <a:off x="6267047" y="6182340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Arco 84"/>
              <p:cNvSpPr/>
              <p:nvPr/>
            </p:nvSpPr>
            <p:spPr>
              <a:xfrm>
                <a:off x="5534808" y="5421085"/>
                <a:ext cx="1782157" cy="1782157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Arco 87"/>
              <p:cNvSpPr/>
              <p:nvPr/>
            </p:nvSpPr>
            <p:spPr>
              <a:xfrm>
                <a:off x="5771292" y="5683844"/>
                <a:ext cx="1174156" cy="1174156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 flipH="1">
                <a:off x="6144613" y="6899185"/>
                <a:ext cx="543615" cy="3736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ipse 99"/>
              <p:cNvSpPr/>
              <p:nvPr/>
            </p:nvSpPr>
            <p:spPr>
              <a:xfrm>
                <a:off x="6728019" y="7029333"/>
                <a:ext cx="166736" cy="170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uadroTexto 101"/>
                  <p:cNvSpPr txBox="1"/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cor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CuadroTex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111" t="-36111" r="-24074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Arco 105"/>
              <p:cNvSpPr/>
              <p:nvPr/>
            </p:nvSpPr>
            <p:spPr>
              <a:xfrm>
                <a:off x="4724400" y="4685490"/>
                <a:ext cx="3268494" cy="3268494"/>
              </a:xfrm>
              <a:prstGeom prst="arc">
                <a:avLst>
                  <a:gd name="adj1" fmla="val 20622673"/>
                  <a:gd name="adj2" fmla="val 11786424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1" name="Agrupar 120"/>
            <p:cNvGrpSpPr/>
            <p:nvPr/>
          </p:nvGrpSpPr>
          <p:grpSpPr>
            <a:xfrm>
              <a:off x="1045593" y="1262445"/>
              <a:ext cx="3265596" cy="3265596"/>
              <a:chOff x="1010286" y="1169785"/>
              <a:chExt cx="3265596" cy="3265596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1010286" y="1169785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2488741" y="2604886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Cruz 7"/>
              <p:cNvSpPr/>
              <p:nvPr/>
            </p:nvSpPr>
            <p:spPr>
              <a:xfrm rot="5400000">
                <a:off x="2545155" y="2648264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uadro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9091" t="-40000" r="-78788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412" t="-40000" r="-60294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37143" r="-34188" b="-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Agrupar 114"/>
              <p:cNvGrpSpPr/>
              <p:nvPr/>
            </p:nvGrpSpPr>
            <p:grpSpPr>
              <a:xfrm rot="2570331">
                <a:off x="2267964" y="3136957"/>
                <a:ext cx="1583095" cy="709160"/>
                <a:chOff x="2650349" y="2671444"/>
                <a:chExt cx="1583095" cy="709160"/>
              </a:xfrm>
            </p:grpSpPr>
            <p:sp>
              <p:nvSpPr>
                <p:cNvPr id="11" name="Elipse 10"/>
                <p:cNvSpPr/>
                <p:nvPr/>
              </p:nvSpPr>
              <p:spPr>
                <a:xfrm>
                  <a:off x="3519907" y="2671444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" name="Conector recto de flecha 6"/>
                <p:cNvCxnSpPr/>
                <p:nvPr/>
              </p:nvCxnSpPr>
              <p:spPr>
                <a:xfrm flipV="1">
                  <a:off x="2650349" y="2760654"/>
                  <a:ext cx="995937" cy="31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/>
                <p:nvPr/>
              </p:nvCxnSpPr>
              <p:spPr>
                <a:xfrm>
                  <a:off x="3618041" y="2877155"/>
                  <a:ext cx="842" cy="5034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de flecha 20"/>
                <p:cNvCxnSpPr/>
                <p:nvPr/>
              </p:nvCxnSpPr>
              <p:spPr>
                <a:xfrm flipH="1" flipV="1">
                  <a:off x="3045141" y="2854675"/>
                  <a:ext cx="468312" cy="15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>
                  <a:off x="3711860" y="2761348"/>
                  <a:ext cx="52158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𝑒𝑛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CuadroTexto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1111" t="-40000" r="-24074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0" name="CuadroTexto 139"/>
            <p:cNvSpPr txBox="1"/>
            <p:nvPr/>
          </p:nvSpPr>
          <p:spPr>
            <a:xfrm rot="16200000">
              <a:off x="-133814" y="2620536"/>
              <a:ext cx="170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Rotante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 rot="16200000">
              <a:off x="-120477" y="5259660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Inercial</a:t>
              </a: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535153" y="828909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Centrífuga</a:t>
              </a: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155583" y="82890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de Coriolís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01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640921" y="2337117"/>
            <a:ext cx="6729242" cy="2612572"/>
            <a:chOff x="1640921" y="2337117"/>
            <a:chExt cx="6729242" cy="2612572"/>
          </a:xfrm>
        </p:grpSpPr>
        <p:grpSp>
          <p:nvGrpSpPr>
            <p:cNvPr id="164" name="Agrupar 163"/>
            <p:cNvGrpSpPr/>
            <p:nvPr/>
          </p:nvGrpSpPr>
          <p:grpSpPr>
            <a:xfrm>
              <a:off x="1640921" y="2459306"/>
              <a:ext cx="3040092" cy="2368192"/>
              <a:chOff x="784097" y="542317"/>
              <a:chExt cx="3040092" cy="2368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Agrupar 13"/>
              <p:cNvGrpSpPr/>
              <p:nvPr/>
            </p:nvGrpSpPr>
            <p:grpSpPr>
              <a:xfrm>
                <a:off x="1196523" y="1153837"/>
                <a:ext cx="104775" cy="752797"/>
                <a:chOff x="1600200" y="2603071"/>
                <a:chExt cx="139700" cy="1003729"/>
              </a:xfrm>
            </p:grpSpPr>
            <p:sp>
              <p:nvSpPr>
                <p:cNvPr id="4" name="Elipse 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" name="Conector recto de flecha 12"/>
                <p:cNvCxnSpPr/>
                <p:nvPr/>
              </p:nvCxnSpPr>
              <p:spPr>
                <a:xfrm flipH="1" flipV="1">
                  <a:off x="1626197" y="2603071"/>
                  <a:ext cx="43236" cy="947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Agrupar 14"/>
              <p:cNvGrpSpPr/>
              <p:nvPr/>
            </p:nvGrpSpPr>
            <p:grpSpPr>
              <a:xfrm>
                <a:off x="1532339" y="2353925"/>
                <a:ext cx="885260" cy="365526"/>
                <a:chOff x="559554" y="3119432"/>
                <a:chExt cx="1180346" cy="487368"/>
              </a:xfrm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7" name="Conector recto de flecha 16"/>
                <p:cNvCxnSpPr/>
                <p:nvPr/>
              </p:nvCxnSpPr>
              <p:spPr>
                <a:xfrm flipH="1" flipV="1">
                  <a:off x="559554" y="3119432"/>
                  <a:ext cx="1110495" cy="4082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832297" y="542317"/>
                <a:ext cx="370370" cy="765032"/>
                <a:chOff x="1600200" y="3467100"/>
                <a:chExt cx="493826" cy="1020044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0" name="Conector recto de flecha 19"/>
                <p:cNvCxnSpPr/>
                <p:nvPr/>
              </p:nvCxnSpPr>
              <p:spPr>
                <a:xfrm>
                  <a:off x="1670049" y="3558656"/>
                  <a:ext cx="423977" cy="9284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Agrupar 23"/>
              <p:cNvGrpSpPr/>
              <p:nvPr/>
            </p:nvGrpSpPr>
            <p:grpSpPr>
              <a:xfrm>
                <a:off x="2856768" y="1822305"/>
                <a:ext cx="610896" cy="480306"/>
                <a:chOff x="925372" y="3467100"/>
                <a:chExt cx="814528" cy="640406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6" name="Conector recto de flecha 25"/>
                <p:cNvCxnSpPr/>
                <p:nvPr/>
              </p:nvCxnSpPr>
              <p:spPr>
                <a:xfrm flipH="1">
                  <a:off x="925372" y="3531584"/>
                  <a:ext cx="719673" cy="5759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150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784097" y="1658987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97" y="1658988"/>
                    <a:ext cx="40437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uadroTexto 95"/>
                  <p:cNvSpPr txBox="1"/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6" name="CuadroTexto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uadroTexto 96"/>
                  <p:cNvSpPr txBox="1"/>
                  <p:nvPr/>
                </p:nvSpPr>
                <p:spPr>
                  <a:xfrm>
                    <a:off x="2289543" y="2374583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7" name="CuadroTexto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543" y="2374583"/>
                    <a:ext cx="404374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Agrupar 133"/>
              <p:cNvGrpSpPr/>
              <p:nvPr/>
            </p:nvGrpSpPr>
            <p:grpSpPr>
              <a:xfrm>
                <a:off x="2971113" y="699673"/>
                <a:ext cx="451669" cy="685631"/>
                <a:chOff x="1137675" y="2692624"/>
                <a:chExt cx="602225" cy="914176"/>
              </a:xfrm>
            </p:grpSpPr>
            <p:sp>
              <p:nvSpPr>
                <p:cNvPr id="135" name="Elipse 13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1137675" y="2692624"/>
                  <a:ext cx="532376" cy="8399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Triángulo 167"/>
            <p:cNvSpPr/>
            <p:nvPr/>
          </p:nvSpPr>
          <p:spPr>
            <a:xfrm rot="16200000" flipV="1">
              <a:off x="3619398" y="3528892"/>
              <a:ext cx="2612572" cy="2290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5063114" y="2564081"/>
              <a:ext cx="3307049" cy="2206040"/>
              <a:chOff x="5116931" y="2571449"/>
              <a:chExt cx="3307049" cy="2206040"/>
            </a:xfrm>
          </p:grpSpPr>
          <p:sp>
            <p:nvSpPr>
              <p:cNvPr id="74" name="Forma libre 73"/>
              <p:cNvSpPr/>
              <p:nvPr/>
            </p:nvSpPr>
            <p:spPr>
              <a:xfrm>
                <a:off x="5563671" y="3367693"/>
                <a:ext cx="90619" cy="551421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19" h="551421">
                    <a:moveTo>
                      <a:pt x="0" y="551421"/>
                    </a:moveTo>
                    <a:cubicBezTo>
                      <a:pt x="13591" y="177625"/>
                      <a:pt x="14649" y="267571"/>
                      <a:pt x="90619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5511748" y="3859896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6628048" y="4672714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47520" y="260035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805198" y="3285989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7677808" y="386330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120" name="Agrupar 119"/>
              <p:cNvGrpSpPr/>
              <p:nvPr/>
            </p:nvGrpSpPr>
            <p:grpSpPr>
              <a:xfrm>
                <a:off x="5591924" y="2652745"/>
                <a:ext cx="398923" cy="779668"/>
                <a:chOff x="1600200" y="2567243"/>
                <a:chExt cx="531896" cy="1039557"/>
              </a:xfrm>
            </p:grpSpPr>
            <p:sp>
              <p:nvSpPr>
                <p:cNvPr id="121" name="Elipse 12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2" name="Conector recto de flecha 121"/>
                <p:cNvCxnSpPr/>
                <p:nvPr/>
              </p:nvCxnSpPr>
              <p:spPr>
                <a:xfrm flipV="1">
                  <a:off x="1660833" y="2567243"/>
                  <a:ext cx="471263" cy="983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Agrupar 122"/>
              <p:cNvGrpSpPr/>
              <p:nvPr/>
            </p:nvGrpSpPr>
            <p:grpSpPr>
              <a:xfrm>
                <a:off x="6560133" y="3186663"/>
                <a:ext cx="482587" cy="487257"/>
                <a:chOff x="1600200" y="3467100"/>
                <a:chExt cx="643448" cy="649677"/>
              </a:xfrm>
            </p:grpSpPr>
            <p:sp>
              <p:nvSpPr>
                <p:cNvPr id="124" name="Elipse 12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5" name="Conector recto de flecha 124"/>
                <p:cNvCxnSpPr/>
                <p:nvPr/>
              </p:nvCxnSpPr>
              <p:spPr>
                <a:xfrm>
                  <a:off x="1677329" y="3537124"/>
                  <a:ext cx="566319" cy="579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Agrupar 136"/>
              <p:cNvGrpSpPr/>
              <p:nvPr/>
            </p:nvGrpSpPr>
            <p:grpSpPr>
              <a:xfrm>
                <a:off x="6727925" y="2571449"/>
                <a:ext cx="747315" cy="400715"/>
                <a:chOff x="743480" y="3072513"/>
                <a:chExt cx="996420" cy="534287"/>
              </a:xfrm>
            </p:grpSpPr>
            <p:sp>
              <p:nvSpPr>
                <p:cNvPr id="138" name="Elipse 137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9" name="Conector recto de flecha 138"/>
                <p:cNvCxnSpPr/>
                <p:nvPr/>
              </p:nvCxnSpPr>
              <p:spPr>
                <a:xfrm flipH="1" flipV="1">
                  <a:off x="743480" y="3072513"/>
                  <a:ext cx="926570" cy="4600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Agrupar 139"/>
              <p:cNvGrpSpPr/>
              <p:nvPr/>
            </p:nvGrpSpPr>
            <p:grpSpPr>
              <a:xfrm>
                <a:off x="6489120" y="4112476"/>
                <a:ext cx="754409" cy="201696"/>
                <a:chOff x="734021" y="3467100"/>
                <a:chExt cx="1005879" cy="268927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2" name="Conector recto de flecha 141"/>
                <p:cNvCxnSpPr/>
                <p:nvPr/>
              </p:nvCxnSpPr>
              <p:spPr>
                <a:xfrm flipH="1">
                  <a:off x="734021" y="3531584"/>
                  <a:ext cx="911025" cy="2044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Agrupar 142"/>
              <p:cNvGrpSpPr/>
              <p:nvPr/>
            </p:nvGrpSpPr>
            <p:grpSpPr>
              <a:xfrm>
                <a:off x="5696700" y="3841245"/>
                <a:ext cx="459917" cy="611619"/>
                <a:chOff x="1126678" y="2791308"/>
                <a:chExt cx="613222" cy="815492"/>
              </a:xfrm>
            </p:grpSpPr>
            <p:sp>
              <p:nvSpPr>
                <p:cNvPr id="144" name="Elipse 14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5" name="Conector recto de flecha 144"/>
                <p:cNvCxnSpPr/>
                <p:nvPr/>
              </p:nvCxnSpPr>
              <p:spPr>
                <a:xfrm flipH="1" flipV="1">
                  <a:off x="1126678" y="2791308"/>
                  <a:ext cx="543372" cy="736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Forma libre 151"/>
              <p:cNvSpPr/>
              <p:nvPr/>
            </p:nvSpPr>
            <p:spPr>
              <a:xfrm>
                <a:off x="6196939" y="2643404"/>
                <a:ext cx="417982" cy="589296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982" h="589296">
                    <a:moveTo>
                      <a:pt x="417982" y="589296"/>
                    </a:moveTo>
                    <a:cubicBezTo>
                      <a:pt x="182683" y="323713"/>
                      <a:pt x="172920" y="419070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3" name="Forma libre 152"/>
              <p:cNvSpPr/>
              <p:nvPr/>
            </p:nvSpPr>
            <p:spPr>
              <a:xfrm>
                <a:off x="6097350" y="4398920"/>
                <a:ext cx="585711" cy="329585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711" h="329585">
                    <a:moveTo>
                      <a:pt x="585711" y="329585"/>
                    </a:moveTo>
                    <a:cubicBezTo>
                      <a:pt x="366644" y="242552"/>
                      <a:pt x="167510" y="18100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4" name="Forma libre 153"/>
              <p:cNvSpPr/>
              <p:nvPr/>
            </p:nvSpPr>
            <p:spPr>
              <a:xfrm>
                <a:off x="7190052" y="3917379"/>
                <a:ext cx="537014" cy="243944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7014" h="243944">
                    <a:moveTo>
                      <a:pt x="537014" y="0"/>
                    </a:moveTo>
                    <a:cubicBezTo>
                      <a:pt x="307126" y="134803"/>
                      <a:pt x="248670" y="159823"/>
                      <a:pt x="0" y="2439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5" name="Forma libre 154"/>
              <p:cNvSpPr/>
              <p:nvPr/>
            </p:nvSpPr>
            <p:spPr>
              <a:xfrm>
                <a:off x="7428444" y="2921214"/>
                <a:ext cx="428802" cy="416157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  <a:gd name="connsiteX0" fmla="*/ 493729 w 493729"/>
                  <a:gd name="connsiteY0" fmla="*/ 0 h 54197"/>
                  <a:gd name="connsiteX1" fmla="*/ 0 w 493729"/>
                  <a:gd name="connsiteY1" fmla="*/ 49160 h 54197"/>
                  <a:gd name="connsiteX0" fmla="*/ 434212 w 434212"/>
                  <a:gd name="connsiteY0" fmla="*/ 423864 h 442719"/>
                  <a:gd name="connsiteX1" fmla="*/ 0 w 434212"/>
                  <a:gd name="connsiteY1" fmla="*/ 7708 h 442719"/>
                  <a:gd name="connsiteX0" fmla="*/ 434212 w 434212"/>
                  <a:gd name="connsiteY0" fmla="*/ 416156 h 448095"/>
                  <a:gd name="connsiteX1" fmla="*/ 0 w 434212"/>
                  <a:gd name="connsiteY1" fmla="*/ 0 h 448095"/>
                  <a:gd name="connsiteX0" fmla="*/ 412570 w 412570"/>
                  <a:gd name="connsiteY0" fmla="*/ 432388 h 463201"/>
                  <a:gd name="connsiteX1" fmla="*/ 0 w 412570"/>
                  <a:gd name="connsiteY1" fmla="*/ 0 h 463201"/>
                  <a:gd name="connsiteX0" fmla="*/ 412570 w 412570"/>
                  <a:gd name="connsiteY0" fmla="*/ 432388 h 432388"/>
                  <a:gd name="connsiteX1" fmla="*/ 0 w 412570"/>
                  <a:gd name="connsiteY1" fmla="*/ 0 h 432388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802" h="416157">
                    <a:moveTo>
                      <a:pt x="428802" y="416157"/>
                    </a:moveTo>
                    <a:cubicBezTo>
                      <a:pt x="307127" y="139751"/>
                      <a:pt x="172921" y="105252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CuadroTexto 155"/>
                  <p:cNvSpPr txBox="1"/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56" name="CuadroTexto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CuadroTexto 160"/>
                  <p:cNvSpPr txBox="1"/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1" name="CuadroTexto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uadroTexto 161"/>
                  <p:cNvSpPr txBox="1"/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2" name="CuadroTexto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12500" b="-157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12500" r="-61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6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6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431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/>
          <p:cNvGrpSpPr/>
          <p:nvPr/>
        </p:nvGrpSpPr>
        <p:grpSpPr>
          <a:xfrm>
            <a:off x="729336" y="1422536"/>
            <a:ext cx="6605961" cy="4595800"/>
            <a:chOff x="729336" y="1422536"/>
            <a:chExt cx="6605961" cy="4595800"/>
          </a:xfrm>
        </p:grpSpPr>
        <p:sp>
          <p:nvSpPr>
            <p:cNvPr id="2" name="Paralelogramo 1"/>
            <p:cNvSpPr/>
            <p:nvPr/>
          </p:nvSpPr>
          <p:spPr>
            <a:xfrm rot="20442430">
              <a:off x="1587640" y="2311121"/>
              <a:ext cx="5747657" cy="1949380"/>
            </a:xfrm>
            <a:prstGeom prst="parallelogram">
              <a:avLst>
                <a:gd name="adj" fmla="val 10953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Elipse 2"/>
            <p:cNvSpPr/>
            <p:nvPr/>
          </p:nvSpPr>
          <p:spPr>
            <a:xfrm>
              <a:off x="2689121" y="245930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4" name="Cruz 3"/>
            <p:cNvSpPr/>
            <p:nvPr/>
          </p:nvSpPr>
          <p:spPr>
            <a:xfrm>
              <a:off x="4461549" y="3164425"/>
              <a:ext cx="227390" cy="227391"/>
            </a:xfrm>
            <a:prstGeom prst="plus">
              <a:avLst>
                <a:gd name="adj" fmla="val 4878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Elipse 5"/>
            <p:cNvSpPr/>
            <p:nvPr/>
          </p:nvSpPr>
          <p:spPr>
            <a:xfrm>
              <a:off x="5174477" y="3442526"/>
              <a:ext cx="114215" cy="114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3404989" y="3897255"/>
              <a:ext cx="145876" cy="1458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4293852" y="1525115"/>
              <a:ext cx="75497" cy="75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9" name="Elipse 8"/>
            <p:cNvSpPr/>
            <p:nvPr/>
          </p:nvSpPr>
          <p:spPr>
            <a:xfrm>
              <a:off x="6012601" y="3752874"/>
              <a:ext cx="89619" cy="8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" name="Elipse 9"/>
            <p:cNvSpPr/>
            <p:nvPr/>
          </p:nvSpPr>
          <p:spPr>
            <a:xfrm>
              <a:off x="6588118" y="2265367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" name="Elipse 10"/>
            <p:cNvSpPr/>
            <p:nvPr/>
          </p:nvSpPr>
          <p:spPr>
            <a:xfrm>
              <a:off x="5533106" y="1422536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2" name="Elipse 11"/>
            <p:cNvSpPr/>
            <p:nvPr/>
          </p:nvSpPr>
          <p:spPr>
            <a:xfrm>
              <a:off x="4870825" y="4459449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570496" y="2991293"/>
              <a:ext cx="1199439" cy="28579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4033284" y="3277089"/>
              <a:ext cx="537212" cy="87669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2778" r="-15152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ipse 21"/>
            <p:cNvSpPr/>
            <p:nvPr/>
          </p:nvSpPr>
          <p:spPr>
            <a:xfrm>
              <a:off x="3696657" y="4694515"/>
              <a:ext cx="178470" cy="1784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4492941" y="2712940"/>
              <a:ext cx="272598" cy="2725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925579" y="3109255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s-ES_tradnl" sz="1400"/>
                    <a:t>’</a:t>
                  </a:r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3" t="-12500" b="-4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25"/>
            <p:cNvCxnSpPr/>
            <p:nvPr/>
          </p:nvCxnSpPr>
          <p:spPr>
            <a:xfrm>
              <a:off x="1687588" y="5540109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855988" y="5540109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687587" y="3893701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 rot="20454021">
              <a:off x="5142008" y="1806929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Invariable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3790452" y="2776375"/>
              <a:ext cx="787939" cy="5013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 flipH="1" flipV="1">
              <a:off x="4068726" y="2034363"/>
              <a:ext cx="498734" cy="1240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uadroTexto 33"/>
          <p:cNvSpPr txBox="1"/>
          <p:nvPr/>
        </p:nvSpPr>
        <p:spPr>
          <a:xfrm>
            <a:off x="4518021" y="3252468"/>
            <a:ext cx="4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O’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328957" y="524752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0634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/>
          <p:cNvGrpSpPr/>
          <p:nvPr/>
        </p:nvGrpSpPr>
        <p:grpSpPr>
          <a:xfrm>
            <a:off x="178315" y="195045"/>
            <a:ext cx="8649008" cy="3040112"/>
            <a:chOff x="190191" y="288252"/>
            <a:chExt cx="8649008" cy="3040112"/>
          </a:xfrm>
        </p:grpSpPr>
        <p:grpSp>
          <p:nvGrpSpPr>
            <p:cNvPr id="37" name="Agrupar 36"/>
            <p:cNvGrpSpPr/>
            <p:nvPr/>
          </p:nvGrpSpPr>
          <p:grpSpPr>
            <a:xfrm>
              <a:off x="190191" y="590348"/>
              <a:ext cx="2617223" cy="2312131"/>
              <a:chOff x="857025" y="376205"/>
              <a:chExt cx="3466872" cy="3062736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857025" y="376205"/>
                <a:ext cx="3466872" cy="3062736"/>
                <a:chOff x="399825" y="873160"/>
                <a:chExt cx="4332808" cy="3827729"/>
              </a:xfrm>
            </p:grpSpPr>
            <p:sp>
              <p:nvSpPr>
                <p:cNvPr id="2" name="Elipse 1"/>
                <p:cNvSpPr/>
                <p:nvPr/>
              </p:nvSpPr>
              <p:spPr>
                <a:xfrm>
                  <a:off x="1957892" y="2732442"/>
                  <a:ext cx="344245" cy="3442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597651" y="2366681"/>
                  <a:ext cx="2086984" cy="108652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 rot="1559492">
                  <a:off x="1195994" y="2126281"/>
                  <a:ext cx="3536639" cy="2371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Elipse 4"/>
                <p:cNvSpPr/>
                <p:nvPr/>
              </p:nvSpPr>
              <p:spPr>
                <a:xfrm>
                  <a:off x="399825" y="873160"/>
                  <a:ext cx="3870959" cy="38277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5" name="Elipse 14"/>
              <p:cNvSpPr/>
              <p:nvPr/>
            </p:nvSpPr>
            <p:spPr>
              <a:xfrm>
                <a:off x="2111617" y="2935145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244201" y="607482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>
              <a:off x="3067222" y="715097"/>
              <a:ext cx="2445371" cy="2452647"/>
              <a:chOff x="5243495" y="449091"/>
              <a:chExt cx="3097326" cy="3106542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5243495" y="449091"/>
                <a:ext cx="3097326" cy="30627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6613448" y="3457666"/>
                <a:ext cx="97967" cy="979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22" name="Agrupar 21"/>
              <p:cNvGrpSpPr/>
              <p:nvPr/>
            </p:nvGrpSpPr>
            <p:grpSpPr>
              <a:xfrm>
                <a:off x="6163601" y="1588872"/>
                <a:ext cx="1489453" cy="947113"/>
                <a:chOff x="5874526" y="1331138"/>
                <a:chExt cx="2199576" cy="1398666"/>
              </a:xfrm>
            </p:grpSpPr>
            <p:sp>
              <p:nvSpPr>
                <p:cNvPr id="7" name="Elipse 6"/>
                <p:cNvSpPr/>
                <p:nvPr/>
              </p:nvSpPr>
              <p:spPr>
                <a:xfrm rot="1559492">
                  <a:off x="5877066" y="1331138"/>
                  <a:ext cx="1298373" cy="8706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rot="1559492">
                  <a:off x="6312634" y="1548588"/>
                  <a:ext cx="1761468" cy="11812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5874526" y="1740004"/>
                  <a:ext cx="255418" cy="2554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743894" y="1820043"/>
                  <a:ext cx="179797" cy="1797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1" name="Cruz 20"/>
                <p:cNvSpPr/>
                <p:nvPr/>
              </p:nvSpPr>
              <p:spPr>
                <a:xfrm>
                  <a:off x="6677975" y="1793740"/>
                  <a:ext cx="164462" cy="160723"/>
                </a:xfrm>
                <a:prstGeom prst="plus">
                  <a:avLst>
                    <a:gd name="adj" fmla="val 454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</p:grpSp>
        <p:grpSp>
          <p:nvGrpSpPr>
            <p:cNvPr id="23" name="Agrupar 22"/>
            <p:cNvGrpSpPr/>
            <p:nvPr/>
          </p:nvGrpSpPr>
          <p:grpSpPr>
            <a:xfrm>
              <a:off x="6029352" y="396459"/>
              <a:ext cx="920363" cy="585240"/>
              <a:chOff x="5874526" y="1331138"/>
              <a:chExt cx="2199576" cy="1398666"/>
            </a:xfrm>
          </p:grpSpPr>
          <p:sp>
            <p:nvSpPr>
              <p:cNvPr id="24" name="Elipse 23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Cruz 27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29" name="Agrupar 28"/>
            <p:cNvGrpSpPr/>
            <p:nvPr/>
          </p:nvGrpSpPr>
          <p:grpSpPr>
            <a:xfrm rot="16923620">
              <a:off x="7957739" y="2323340"/>
              <a:ext cx="920363" cy="585240"/>
              <a:chOff x="5874526" y="1331138"/>
              <a:chExt cx="2199576" cy="1398666"/>
            </a:xfrm>
          </p:grpSpPr>
          <p:sp>
            <p:nvSpPr>
              <p:cNvPr id="30" name="Elipse 29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Elipse 30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5" name="Elipse 34"/>
            <p:cNvSpPr/>
            <p:nvPr/>
          </p:nvSpPr>
          <p:spPr>
            <a:xfrm>
              <a:off x="5812585" y="449338"/>
              <a:ext cx="2400854" cy="237404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6630994" y="671053"/>
              <a:ext cx="2208205" cy="218776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16923620">
              <a:off x="7260023" y="1627324"/>
              <a:ext cx="137647" cy="134519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03012" y="3020587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Central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570874" y="288252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Anidado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272539" y="2987336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Múltiple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867781" y="2043933"/>
              <a:ext cx="90157" cy="901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737258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1997128" y="662885"/>
            <a:ext cx="5430245" cy="3956521"/>
            <a:chOff x="1997128" y="662885"/>
            <a:chExt cx="5430245" cy="3956521"/>
          </a:xfrm>
        </p:grpSpPr>
        <p:sp>
          <p:nvSpPr>
            <p:cNvPr id="41" name="Forma libre 40"/>
            <p:cNvSpPr/>
            <p:nvPr/>
          </p:nvSpPr>
          <p:spPr>
            <a:xfrm>
              <a:off x="3520833" y="3902488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Forma libre 41"/>
            <p:cNvSpPr/>
            <p:nvPr/>
          </p:nvSpPr>
          <p:spPr>
            <a:xfrm flipH="1" flipV="1">
              <a:off x="2990187" y="3917177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1997128" y="662885"/>
              <a:ext cx="5281575" cy="1933744"/>
              <a:chOff x="2750515" y="2550473"/>
              <a:chExt cx="5281575" cy="1933744"/>
            </a:xfrm>
          </p:grpSpPr>
          <p:grpSp>
            <p:nvGrpSpPr>
              <p:cNvPr id="23" name="Agrupar 22"/>
              <p:cNvGrpSpPr/>
              <p:nvPr/>
            </p:nvGrpSpPr>
            <p:grpSpPr>
              <a:xfrm>
                <a:off x="2750515" y="2550473"/>
                <a:ext cx="5281575" cy="1933744"/>
                <a:chOff x="2750515" y="2550473"/>
                <a:chExt cx="5281575" cy="1933744"/>
              </a:xfrm>
            </p:grpSpPr>
            <p:sp>
              <p:nvSpPr>
                <p:cNvPr id="2" name="Paralelogramo 1"/>
                <p:cNvSpPr/>
                <p:nvPr/>
              </p:nvSpPr>
              <p:spPr>
                <a:xfrm>
                  <a:off x="2750515" y="3174796"/>
                  <a:ext cx="5281575" cy="1309421"/>
                </a:xfrm>
                <a:prstGeom prst="parallelogram">
                  <a:avLst>
                    <a:gd name="adj" fmla="val 15640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" name="Conector recto de flecha 3"/>
                <p:cNvCxnSpPr/>
                <p:nvPr/>
              </p:nvCxnSpPr>
              <p:spPr>
                <a:xfrm>
                  <a:off x="4046382" y="3783758"/>
                  <a:ext cx="1783327" cy="50323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Conector recto de flecha 4"/>
                <p:cNvCxnSpPr/>
                <p:nvPr/>
              </p:nvCxnSpPr>
              <p:spPr>
                <a:xfrm flipV="1">
                  <a:off x="5816108" y="3729791"/>
                  <a:ext cx="1058881" cy="5518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de flecha 11"/>
                <p:cNvCxnSpPr/>
                <p:nvPr/>
              </p:nvCxnSpPr>
              <p:spPr>
                <a:xfrm flipH="1" flipV="1">
                  <a:off x="5783283" y="2559902"/>
                  <a:ext cx="31671" cy="17298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orma libre 14"/>
                <p:cNvSpPr/>
                <p:nvPr/>
              </p:nvSpPr>
              <p:spPr>
                <a:xfrm>
                  <a:off x="4847582" y="3237062"/>
                  <a:ext cx="1553396" cy="1033154"/>
                </a:xfrm>
                <a:custGeom>
                  <a:avLst/>
                  <a:gdLst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23352"/>
                    <a:gd name="connsiteY0" fmla="*/ 1033154 h 1033154"/>
                    <a:gd name="connsiteX1" fmla="*/ 1412308 w 1523352"/>
                    <a:gd name="connsiteY1" fmla="*/ 700644 h 1033154"/>
                    <a:gd name="connsiteX2" fmla="*/ 1436915 w 1523352"/>
                    <a:gd name="connsiteY2" fmla="*/ 356260 h 1033154"/>
                    <a:gd name="connsiteX3" fmla="*/ 403762 w 1523352"/>
                    <a:gd name="connsiteY3" fmla="*/ 415637 h 1033154"/>
                    <a:gd name="connsiteX4" fmla="*/ 0 w 1523352"/>
                    <a:gd name="connsiteY4" fmla="*/ 0 h 1033154"/>
                    <a:gd name="connsiteX0" fmla="*/ 973777 w 1449719"/>
                    <a:gd name="connsiteY0" fmla="*/ 1033154 h 1033154"/>
                    <a:gd name="connsiteX1" fmla="*/ 1436915 w 1449719"/>
                    <a:gd name="connsiteY1" fmla="*/ 356260 h 1033154"/>
                    <a:gd name="connsiteX2" fmla="*/ 403762 w 1449719"/>
                    <a:gd name="connsiteY2" fmla="*/ 415637 h 1033154"/>
                    <a:gd name="connsiteX3" fmla="*/ 0 w 1449719"/>
                    <a:gd name="connsiteY3" fmla="*/ 0 h 1033154"/>
                    <a:gd name="connsiteX0" fmla="*/ 973777 w 1462225"/>
                    <a:gd name="connsiteY0" fmla="*/ 1033154 h 1033154"/>
                    <a:gd name="connsiteX1" fmla="*/ 1436915 w 1462225"/>
                    <a:gd name="connsiteY1" fmla="*/ 356260 h 1033154"/>
                    <a:gd name="connsiteX2" fmla="*/ 403762 w 1462225"/>
                    <a:gd name="connsiteY2" fmla="*/ 415637 h 1033154"/>
                    <a:gd name="connsiteX3" fmla="*/ 0 w 1462225"/>
                    <a:gd name="connsiteY3" fmla="*/ 0 h 1033154"/>
                    <a:gd name="connsiteX0" fmla="*/ 973777 w 1508097"/>
                    <a:gd name="connsiteY0" fmla="*/ 1033154 h 1033154"/>
                    <a:gd name="connsiteX1" fmla="*/ 1436915 w 1508097"/>
                    <a:gd name="connsiteY1" fmla="*/ 356260 h 1033154"/>
                    <a:gd name="connsiteX2" fmla="*/ 403762 w 1508097"/>
                    <a:gd name="connsiteY2" fmla="*/ 415637 h 1033154"/>
                    <a:gd name="connsiteX3" fmla="*/ 0 w 1508097"/>
                    <a:gd name="connsiteY3" fmla="*/ 0 h 1033154"/>
                    <a:gd name="connsiteX0" fmla="*/ 973777 w 1553396"/>
                    <a:gd name="connsiteY0" fmla="*/ 1033154 h 1033154"/>
                    <a:gd name="connsiteX1" fmla="*/ 1436915 w 1553396"/>
                    <a:gd name="connsiteY1" fmla="*/ 356260 h 1033154"/>
                    <a:gd name="connsiteX2" fmla="*/ 403762 w 1553396"/>
                    <a:gd name="connsiteY2" fmla="*/ 415637 h 1033154"/>
                    <a:gd name="connsiteX3" fmla="*/ 0 w 1553396"/>
                    <a:gd name="connsiteY3" fmla="*/ 0 h 1033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53396" h="1033154">
                      <a:moveTo>
                        <a:pt x="973777" y="1033154"/>
                      </a:moveTo>
                      <a:cubicBezTo>
                        <a:pt x="1640849" y="723885"/>
                        <a:pt x="1634330" y="415288"/>
                        <a:pt x="1436915" y="356260"/>
                      </a:cubicBezTo>
                      <a:cubicBezTo>
                        <a:pt x="1239500" y="297232"/>
                        <a:pt x="643248" y="475014"/>
                        <a:pt x="403762" y="415637"/>
                      </a:cubicBezTo>
                      <a:cubicBezTo>
                        <a:pt x="164276" y="356260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23077" t="-40000" r="-84615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/>
                    <p:cNvSpPr txBox="1"/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CuadroTexto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8000" t="-20000" r="-88000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/>
                    <p:cNvSpPr txBox="1"/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_tradnl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CuadroTexto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257" t="-20000" r="-733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Cruz 21"/>
                <p:cNvSpPr/>
                <p:nvPr/>
              </p:nvSpPr>
              <p:spPr>
                <a:xfrm>
                  <a:off x="3970947" y="3705379"/>
                  <a:ext cx="158169" cy="151138"/>
                </a:xfrm>
                <a:prstGeom prst="plus">
                  <a:avLst>
                    <a:gd name="adj" fmla="val 4363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5" name="CuadroTexto 24"/>
              <p:cNvSpPr txBox="1"/>
              <p:nvPr/>
            </p:nvSpPr>
            <p:spPr>
              <a:xfrm>
                <a:off x="4049486" y="3501850"/>
                <a:ext cx="3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>
                    <a:latin typeface="Snell Roundhand" charset="0"/>
                    <a:ea typeface="Snell Roundhand" charset="0"/>
                    <a:cs typeface="Snell Roundhand" charset="0"/>
                  </a:rPr>
                  <a:t>O</a:t>
                </a:r>
              </a:p>
            </p:txBody>
          </p:sp>
        </p:grpSp>
        <p:sp>
          <p:nvSpPr>
            <p:cNvPr id="30" name="Paralelogramo 29"/>
            <p:cNvSpPr/>
            <p:nvPr/>
          </p:nvSpPr>
          <p:spPr>
            <a:xfrm>
              <a:off x="2145798" y="3309985"/>
              <a:ext cx="5281575" cy="1309421"/>
            </a:xfrm>
            <a:prstGeom prst="parallelogram">
              <a:avLst>
                <a:gd name="adj" fmla="val 15640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>
              <a:off x="3518783" y="3907930"/>
              <a:ext cx="1783327" cy="50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V="1">
              <a:off x="5288509" y="4128334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orma libre 33"/>
            <p:cNvSpPr/>
            <p:nvPr/>
          </p:nvSpPr>
          <p:spPr>
            <a:xfrm>
              <a:off x="4319983" y="3361234"/>
              <a:ext cx="1553396" cy="1033154"/>
            </a:xfrm>
            <a:custGeom>
              <a:avLst/>
              <a:gdLst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23352"/>
                <a:gd name="connsiteY0" fmla="*/ 1033154 h 1033154"/>
                <a:gd name="connsiteX1" fmla="*/ 1412308 w 1523352"/>
                <a:gd name="connsiteY1" fmla="*/ 700644 h 1033154"/>
                <a:gd name="connsiteX2" fmla="*/ 1436915 w 1523352"/>
                <a:gd name="connsiteY2" fmla="*/ 356260 h 1033154"/>
                <a:gd name="connsiteX3" fmla="*/ 403762 w 1523352"/>
                <a:gd name="connsiteY3" fmla="*/ 415637 h 1033154"/>
                <a:gd name="connsiteX4" fmla="*/ 0 w 1523352"/>
                <a:gd name="connsiteY4" fmla="*/ 0 h 1033154"/>
                <a:gd name="connsiteX0" fmla="*/ 973777 w 1449719"/>
                <a:gd name="connsiteY0" fmla="*/ 1033154 h 1033154"/>
                <a:gd name="connsiteX1" fmla="*/ 1436915 w 1449719"/>
                <a:gd name="connsiteY1" fmla="*/ 356260 h 1033154"/>
                <a:gd name="connsiteX2" fmla="*/ 403762 w 1449719"/>
                <a:gd name="connsiteY2" fmla="*/ 415637 h 1033154"/>
                <a:gd name="connsiteX3" fmla="*/ 0 w 1449719"/>
                <a:gd name="connsiteY3" fmla="*/ 0 h 1033154"/>
                <a:gd name="connsiteX0" fmla="*/ 973777 w 1462225"/>
                <a:gd name="connsiteY0" fmla="*/ 1033154 h 1033154"/>
                <a:gd name="connsiteX1" fmla="*/ 1436915 w 1462225"/>
                <a:gd name="connsiteY1" fmla="*/ 356260 h 1033154"/>
                <a:gd name="connsiteX2" fmla="*/ 403762 w 1462225"/>
                <a:gd name="connsiteY2" fmla="*/ 415637 h 1033154"/>
                <a:gd name="connsiteX3" fmla="*/ 0 w 1462225"/>
                <a:gd name="connsiteY3" fmla="*/ 0 h 1033154"/>
                <a:gd name="connsiteX0" fmla="*/ 973777 w 1508097"/>
                <a:gd name="connsiteY0" fmla="*/ 1033154 h 1033154"/>
                <a:gd name="connsiteX1" fmla="*/ 1436915 w 1508097"/>
                <a:gd name="connsiteY1" fmla="*/ 356260 h 1033154"/>
                <a:gd name="connsiteX2" fmla="*/ 403762 w 1508097"/>
                <a:gd name="connsiteY2" fmla="*/ 415637 h 1033154"/>
                <a:gd name="connsiteX3" fmla="*/ 0 w 1508097"/>
                <a:gd name="connsiteY3" fmla="*/ 0 h 1033154"/>
                <a:gd name="connsiteX0" fmla="*/ 973777 w 1553396"/>
                <a:gd name="connsiteY0" fmla="*/ 1033154 h 1033154"/>
                <a:gd name="connsiteX1" fmla="*/ 1436915 w 1553396"/>
                <a:gd name="connsiteY1" fmla="*/ 356260 h 1033154"/>
                <a:gd name="connsiteX2" fmla="*/ 403762 w 1553396"/>
                <a:gd name="connsiteY2" fmla="*/ 415637 h 1033154"/>
                <a:gd name="connsiteX3" fmla="*/ 0 w 1553396"/>
                <a:gd name="connsiteY3" fmla="*/ 0 h 103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396" h="1033154">
                  <a:moveTo>
                    <a:pt x="973777" y="1033154"/>
                  </a:moveTo>
                  <a:cubicBezTo>
                    <a:pt x="1640849" y="723885"/>
                    <a:pt x="1634330" y="415288"/>
                    <a:pt x="1436915" y="356260"/>
                  </a:cubicBezTo>
                  <a:cubicBezTo>
                    <a:pt x="1239500" y="297232"/>
                    <a:pt x="643248" y="475014"/>
                    <a:pt x="403762" y="415637"/>
                  </a:cubicBezTo>
                  <a:cubicBezTo>
                    <a:pt x="164276" y="3562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00" t="-37143" r="-92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37143" r="-13461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Cruz 37"/>
            <p:cNvSpPr/>
            <p:nvPr/>
          </p:nvSpPr>
          <p:spPr>
            <a:xfrm>
              <a:off x="3443348" y="3829551"/>
              <a:ext cx="158169" cy="151138"/>
            </a:xfrm>
            <a:prstGeom prst="plus">
              <a:avLst>
                <a:gd name="adj" fmla="val 436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21887" y="3626022"/>
              <a:ext cx="3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V="1">
              <a:off x="2978639" y="3911669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076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>
            <a:off x="2403259" y="1415839"/>
            <a:ext cx="5385653" cy="3808308"/>
            <a:chOff x="1975555" y="486691"/>
            <a:chExt cx="5385653" cy="3808308"/>
          </a:xfrm>
        </p:grpSpPr>
        <p:sp>
          <p:nvSpPr>
            <p:cNvPr id="4" name="Elipse 3"/>
            <p:cNvSpPr/>
            <p:nvPr/>
          </p:nvSpPr>
          <p:spPr>
            <a:xfrm>
              <a:off x="2160321" y="486691"/>
              <a:ext cx="4653838" cy="31207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H="1">
              <a:off x="2147434" y="2055212"/>
              <a:ext cx="3205158" cy="476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ruz 13"/>
            <p:cNvSpPr/>
            <p:nvPr/>
          </p:nvSpPr>
          <p:spPr>
            <a:xfrm rot="2700000">
              <a:off x="5154313" y="1864888"/>
              <a:ext cx="378665" cy="370056"/>
            </a:xfrm>
            <a:prstGeom prst="plus">
              <a:avLst>
                <a:gd name="adj" fmla="val 454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000129" y="1555229"/>
              <a:ext cx="68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19" name="Conector recto de flecha 18"/>
            <p:cNvCxnSpPr>
              <a:endCxn id="4" idx="6"/>
            </p:cNvCxnSpPr>
            <p:nvPr/>
          </p:nvCxnSpPr>
          <p:spPr>
            <a:xfrm flipV="1">
              <a:off x="5363234" y="2047091"/>
              <a:ext cx="1450925" cy="59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5354847" y="1503913"/>
              <a:ext cx="1313215" cy="5593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00" r="-2500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recto de flecha 70"/>
            <p:cNvCxnSpPr/>
            <p:nvPr/>
          </p:nvCxnSpPr>
          <p:spPr>
            <a:xfrm>
              <a:off x="6683435" y="1508183"/>
              <a:ext cx="6777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 57"/>
            <p:cNvSpPr/>
            <p:nvPr/>
          </p:nvSpPr>
          <p:spPr>
            <a:xfrm>
              <a:off x="1975555" y="2460979"/>
              <a:ext cx="4955823" cy="1456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2672972" y="2645059"/>
              <a:ext cx="3784273" cy="1649940"/>
              <a:chOff x="2616528" y="4022304"/>
              <a:chExt cx="3784273" cy="1649940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5948492" y="4735358"/>
                <a:ext cx="242926" cy="2429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9771" y="4673508"/>
                <a:ext cx="348626" cy="3486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2912448" y="4056796"/>
                <a:ext cx="2078830" cy="15299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3595671" y="4022304"/>
                <a:ext cx="2460445" cy="16499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" name="Conector recto de flecha 8"/>
              <p:cNvCxnSpPr>
                <a:stCxn id="5" idx="6"/>
              </p:cNvCxnSpPr>
              <p:nvPr/>
            </p:nvCxnSpPr>
            <p:spPr>
              <a:xfrm flipH="1" flipV="1">
                <a:off x="2889621" y="4846464"/>
                <a:ext cx="3166496" cy="811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Cruz 2"/>
              <p:cNvSpPr/>
              <p:nvPr/>
            </p:nvSpPr>
            <p:spPr>
              <a:xfrm rot="2700000">
                <a:off x="4174968" y="4670332"/>
                <a:ext cx="378665" cy="370056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4108902" y="4414126"/>
                <a:ext cx="474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solidFill>
                      <a:srgbClr val="00B0F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CM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476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Elipse 29"/>
              <p:cNvSpPr/>
              <p:nvPr/>
            </p:nvSpPr>
            <p:spPr>
              <a:xfrm>
                <a:off x="3547744" y="5006607"/>
                <a:ext cx="242926" cy="242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676850" y="4599053"/>
                <a:ext cx="1284717" cy="5405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/>
              <p:cNvSpPr/>
              <p:nvPr/>
            </p:nvSpPr>
            <p:spPr>
              <a:xfrm>
                <a:off x="4749412" y="4419096"/>
                <a:ext cx="348626" cy="34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Conector recto de flecha 59"/>
            <p:cNvCxnSpPr/>
            <p:nvPr/>
          </p:nvCxnSpPr>
          <p:spPr>
            <a:xfrm flipV="1">
              <a:off x="6669297" y="1236453"/>
              <a:ext cx="629198" cy="2679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/>
            <p:nvPr/>
          </p:nvCxnSpPr>
          <p:spPr>
            <a:xfrm flipH="1" flipV="1">
              <a:off x="6292850" y="914400"/>
              <a:ext cx="382798" cy="5900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00" t="-23077" r="-88000" b="-512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077" t="-40000" r="-84615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o 67"/>
            <p:cNvSpPr/>
            <p:nvPr/>
          </p:nvSpPr>
          <p:spPr>
            <a:xfrm>
              <a:off x="4711700" y="1352550"/>
              <a:ext cx="1403350" cy="1403350"/>
            </a:xfrm>
            <a:prstGeom prst="arc">
              <a:avLst>
                <a:gd name="adj1" fmla="val 2019427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Arco 68"/>
            <p:cNvSpPr/>
            <p:nvPr/>
          </p:nvSpPr>
          <p:spPr>
            <a:xfrm>
              <a:off x="6438900" y="1250950"/>
              <a:ext cx="438150" cy="438150"/>
            </a:xfrm>
            <a:prstGeom prst="arc">
              <a:avLst>
                <a:gd name="adj1" fmla="val 14312628"/>
                <a:gd name="adj2" fmla="val 206301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256" r="-10256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73"/>
            <p:cNvSpPr/>
            <p:nvPr/>
          </p:nvSpPr>
          <p:spPr>
            <a:xfrm>
              <a:off x="6361262" y="1153022"/>
              <a:ext cx="610798" cy="610798"/>
            </a:xfrm>
            <a:prstGeom prst="arc">
              <a:avLst>
                <a:gd name="adj1" fmla="val 14169001"/>
                <a:gd name="adj2" fmla="val 59009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385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407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715388" y="1322766"/>
            <a:ext cx="5528799" cy="4395389"/>
            <a:chOff x="1715388" y="1322766"/>
            <a:chExt cx="5528799" cy="4395389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342274" y="5408817"/>
              <a:ext cx="48804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2342272" y="1322766"/>
              <a:ext cx="0" cy="408605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/>
            <p:cNvCxnSpPr/>
            <p:nvPr/>
          </p:nvCxnSpPr>
          <p:spPr>
            <a:xfrm flipV="1">
              <a:off x="2347134" y="1587723"/>
              <a:ext cx="3816408" cy="3816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386901" y="5482449"/>
                  <a:ext cx="1216182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=(1,0)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901" y="5482449"/>
                  <a:ext cx="1216182" cy="235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508" b="-3076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>
                  <a:off x="1715388" y="4167999"/>
                  <a:ext cx="1294763" cy="2357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=(0,</m:t>
                        </m:r>
                        <m:sSub>
                          <m:sSub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388" y="4167999"/>
                  <a:ext cx="1294763" cy="235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69" r="-1878" b="-342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orma libre 15"/>
            <p:cNvSpPr/>
            <p:nvPr/>
          </p:nvSpPr>
          <p:spPr>
            <a:xfrm>
              <a:off x="2345783" y="3900333"/>
              <a:ext cx="2758281" cy="1496289"/>
            </a:xfrm>
            <a:custGeom>
              <a:avLst/>
              <a:gdLst>
                <a:gd name="connsiteX0" fmla="*/ 0 w 2978944"/>
                <a:gd name="connsiteY0" fmla="*/ 1193006 h 1195344"/>
                <a:gd name="connsiteX1" fmla="*/ 992981 w 2978944"/>
                <a:gd name="connsiteY1" fmla="*/ 1007268 h 1195344"/>
                <a:gd name="connsiteX2" fmla="*/ 2978944 w 2978944"/>
                <a:gd name="connsiteY2" fmla="*/ 0 h 119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8944" h="1195344">
                  <a:moveTo>
                    <a:pt x="0" y="1193006"/>
                  </a:moveTo>
                  <a:cubicBezTo>
                    <a:pt x="248245" y="1199554"/>
                    <a:pt x="496490" y="1206102"/>
                    <a:pt x="992981" y="1007268"/>
                  </a:cubicBezTo>
                  <a:cubicBezTo>
                    <a:pt x="1489472" y="808434"/>
                    <a:pt x="2978944" y="0"/>
                    <a:pt x="2978944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de flecha 18"/>
            <p:cNvCxnSpPr/>
            <p:nvPr/>
          </p:nvCxnSpPr>
          <p:spPr>
            <a:xfrm flipV="1">
              <a:off x="3431891" y="3790359"/>
              <a:ext cx="339895" cy="1278904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4658722" y="4398193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722" y="4398193"/>
                  <a:ext cx="585151" cy="2357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/>
                <p:cNvSpPr txBox="1"/>
                <p:nvPr/>
              </p:nvSpPr>
              <p:spPr>
                <a:xfrm>
                  <a:off x="3862911" y="3767399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2" name="Cuadro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911" y="3767399"/>
                  <a:ext cx="585151" cy="23570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de flecha 22"/>
            <p:cNvCxnSpPr/>
            <p:nvPr/>
          </p:nvCxnSpPr>
          <p:spPr>
            <a:xfrm>
              <a:off x="3433649" y="5069883"/>
              <a:ext cx="10358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4480318" y="5070221"/>
              <a:ext cx="2595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>
              <a:off x="4730636" y="4687008"/>
              <a:ext cx="4931" cy="38605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V="1">
              <a:off x="3419362" y="4667453"/>
              <a:ext cx="1312068" cy="40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758809" y="4823672"/>
                  <a:ext cx="97646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d>
                          <m:d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oMath>
                    </m:oMathPara>
                  </a14:m>
                  <a:endParaRPr lang="es-ES_tradnl" sz="1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809" y="4823672"/>
                  <a:ext cx="976463" cy="15388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1942" y="5125024"/>
                  <a:ext cx="388240" cy="1570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s-ES_tradnl" sz="1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942" y="5125024"/>
                  <a:ext cx="388240" cy="15703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>
              <a:off x="2345783" y="5394283"/>
              <a:ext cx="10358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>
              <a:stCxn id="16" idx="0"/>
            </p:cNvCxnSpPr>
            <p:nvPr/>
          </p:nvCxnSpPr>
          <p:spPr>
            <a:xfrm flipV="1">
              <a:off x="2345783" y="4529893"/>
              <a:ext cx="739" cy="863802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3428526" y="3823501"/>
              <a:ext cx="0" cy="385958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V="1">
              <a:off x="3420506" y="3799884"/>
              <a:ext cx="354455" cy="2828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/>
            <p:nvPr/>
          </p:nvCxnSpPr>
          <p:spPr>
            <a:xfrm flipV="1">
              <a:off x="3427680" y="4202849"/>
              <a:ext cx="739" cy="86439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6436722" y="2707279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6722" y="2707279"/>
                  <a:ext cx="585151" cy="23570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250"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99750" y="2301456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750" y="2301456"/>
                  <a:ext cx="585151" cy="23570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167" b="-2105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Conector recto 63"/>
            <p:cNvCxnSpPr/>
            <p:nvPr/>
          </p:nvCxnSpPr>
          <p:spPr>
            <a:xfrm flipV="1">
              <a:off x="5490716" y="2096136"/>
              <a:ext cx="1474771" cy="14747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Agrupar 68"/>
            <p:cNvGrpSpPr/>
            <p:nvPr/>
          </p:nvGrpSpPr>
          <p:grpSpPr>
            <a:xfrm>
              <a:off x="5616291" y="2081209"/>
              <a:ext cx="1357213" cy="1363078"/>
              <a:chOff x="4235141" y="1751390"/>
              <a:chExt cx="1357213" cy="1363078"/>
            </a:xfrm>
          </p:grpSpPr>
          <p:cxnSp>
            <p:nvCxnSpPr>
              <p:cNvPr id="57" name="Conector recto de flecha 56"/>
              <p:cNvCxnSpPr/>
              <p:nvPr/>
            </p:nvCxnSpPr>
            <p:spPr>
              <a:xfrm flipV="1">
                <a:off x="4235141" y="1751390"/>
                <a:ext cx="1280288" cy="1362455"/>
              </a:xfrm>
              <a:prstGeom prst="straightConnector1">
                <a:avLst/>
              </a:prstGeom>
              <a:ln w="3810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/>
              <p:nvPr/>
            </p:nvCxnSpPr>
            <p:spPr>
              <a:xfrm flipV="1">
                <a:off x="4244383" y="1830251"/>
                <a:ext cx="1347971" cy="1284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Título 7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square-aceleracion-luz</a:t>
            </a:r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282879" y="876593"/>
            <a:ext cx="7946624" cy="4471890"/>
            <a:chOff x="282879" y="876593"/>
            <a:chExt cx="7946624" cy="4471890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82879" y="325872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504618" y="876593"/>
              <a:ext cx="7724885" cy="4454824"/>
              <a:chOff x="504618" y="876593"/>
              <a:chExt cx="7724885" cy="4454824"/>
            </a:xfrm>
          </p:grpSpPr>
          <p:sp>
            <p:nvSpPr>
              <p:cNvPr id="12" name="Paralelogramo 11"/>
              <p:cNvSpPr/>
              <p:nvPr/>
            </p:nvSpPr>
            <p:spPr>
              <a:xfrm rot="17033696">
                <a:off x="5682213" y="2823319"/>
                <a:ext cx="3759344" cy="919474"/>
              </a:xfrm>
              <a:prstGeom prst="parallelogram">
                <a:avLst>
                  <a:gd name="adj" fmla="val 10120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Paralelogramo 10"/>
              <p:cNvSpPr/>
              <p:nvPr/>
            </p:nvSpPr>
            <p:spPr>
              <a:xfrm rot="17891392">
                <a:off x="4340588" y="2727777"/>
                <a:ext cx="3946326" cy="1119805"/>
              </a:xfrm>
              <a:prstGeom prst="parallelogram">
                <a:avLst>
                  <a:gd name="adj" fmla="val 4450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Arco 12"/>
              <p:cNvSpPr/>
              <p:nvPr/>
            </p:nvSpPr>
            <p:spPr>
              <a:xfrm>
                <a:off x="4700000" y="408529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Paralelogramo 4"/>
              <p:cNvSpPr/>
              <p:nvPr/>
            </p:nvSpPr>
            <p:spPr>
              <a:xfrm>
                <a:off x="504618" y="2133202"/>
                <a:ext cx="4294017" cy="751772"/>
              </a:xfrm>
              <a:prstGeom prst="parallelogram">
                <a:avLst>
                  <a:gd name="adj" fmla="val 12839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899617" y="409545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 rot="10800000">
                <a:off x="897493" y="408058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Forma libre 3"/>
              <p:cNvSpPr/>
              <p:nvPr/>
            </p:nvSpPr>
            <p:spPr>
              <a:xfrm>
                <a:off x="899617" y="153433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148322" y="2286489"/>
                <a:ext cx="1026994" cy="39499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Elipse 7"/>
              <p:cNvSpPr/>
              <p:nvPr/>
            </p:nvSpPr>
            <p:spPr>
              <a:xfrm rot="20718700">
                <a:off x="1294288" y="3361799"/>
                <a:ext cx="2425435" cy="575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5132350" y="2104231"/>
                <a:ext cx="1676588" cy="3173113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277" h="2971074">
                    <a:moveTo>
                      <a:pt x="0" y="2081750"/>
                    </a:moveTo>
                    <a:cubicBezTo>
                      <a:pt x="564396" y="1023991"/>
                      <a:pt x="1151926" y="-135350"/>
                      <a:pt x="1243795" y="12871"/>
                    </a:cubicBezTo>
                    <a:cubicBezTo>
                      <a:pt x="1335664" y="161092"/>
                      <a:pt x="551215" y="2971074"/>
                      <a:pt x="551215" y="297107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6886936" y="3443001"/>
                <a:ext cx="709830" cy="1748804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  <a:gd name="connsiteX0" fmla="*/ 0 w 1319448"/>
                  <a:gd name="connsiteY0" fmla="*/ 2086695 h 3154581"/>
                  <a:gd name="connsiteX1" fmla="*/ 1243795 w 1319448"/>
                  <a:gd name="connsiteY1" fmla="*/ 17816 h 3154581"/>
                  <a:gd name="connsiteX2" fmla="*/ 1188399 w 1319448"/>
                  <a:gd name="connsiteY2" fmla="*/ 3154581 h 3154581"/>
                  <a:gd name="connsiteX0" fmla="*/ 0 w 1260020"/>
                  <a:gd name="connsiteY0" fmla="*/ 1305723 h 3236659"/>
                  <a:gd name="connsiteX1" fmla="*/ 1188387 w 1260020"/>
                  <a:gd name="connsiteY1" fmla="*/ 99894 h 3236659"/>
                  <a:gd name="connsiteX2" fmla="*/ 1132991 w 1260020"/>
                  <a:gd name="connsiteY2" fmla="*/ 3236659 h 3236659"/>
                  <a:gd name="connsiteX0" fmla="*/ 0 w 1260018"/>
                  <a:gd name="connsiteY0" fmla="*/ 1297109 h 3228045"/>
                  <a:gd name="connsiteX1" fmla="*/ 1188387 w 1260018"/>
                  <a:gd name="connsiteY1" fmla="*/ 91280 h 3228045"/>
                  <a:gd name="connsiteX2" fmla="*/ 1132991 w 1260018"/>
                  <a:gd name="connsiteY2" fmla="*/ 3228045 h 3228045"/>
                  <a:gd name="connsiteX0" fmla="*/ 0 w 1260020"/>
                  <a:gd name="connsiteY0" fmla="*/ 1247564 h 3238021"/>
                  <a:gd name="connsiteX1" fmla="*/ 1188387 w 1260020"/>
                  <a:gd name="connsiteY1" fmla="*/ 101256 h 3238021"/>
                  <a:gd name="connsiteX2" fmla="*/ 1132991 w 1260020"/>
                  <a:gd name="connsiteY2" fmla="*/ 3238021 h 3238021"/>
                  <a:gd name="connsiteX0" fmla="*/ 0 w 1260018"/>
                  <a:gd name="connsiteY0" fmla="*/ 1268544 h 3259001"/>
                  <a:gd name="connsiteX1" fmla="*/ 1188387 w 1260018"/>
                  <a:gd name="connsiteY1" fmla="*/ 122236 h 3259001"/>
                  <a:gd name="connsiteX2" fmla="*/ 1132991 w 1260018"/>
                  <a:gd name="connsiteY2" fmla="*/ 3259001 h 3259001"/>
                  <a:gd name="connsiteX0" fmla="*/ 0 w 1260020"/>
                  <a:gd name="connsiteY0" fmla="*/ 1319693 h 3310150"/>
                  <a:gd name="connsiteX1" fmla="*/ 1188387 w 1260020"/>
                  <a:gd name="connsiteY1" fmla="*/ 113866 h 3310150"/>
                  <a:gd name="connsiteX2" fmla="*/ 1132991 w 1260020"/>
                  <a:gd name="connsiteY2" fmla="*/ 3310150 h 3310150"/>
                  <a:gd name="connsiteX0" fmla="*/ 0 w 1268561"/>
                  <a:gd name="connsiteY0" fmla="*/ 1388775 h 3379232"/>
                  <a:gd name="connsiteX1" fmla="*/ 1198865 w 1268561"/>
                  <a:gd name="connsiteY1" fmla="*/ 104159 h 3379232"/>
                  <a:gd name="connsiteX2" fmla="*/ 1132991 w 1268561"/>
                  <a:gd name="connsiteY2" fmla="*/ 3379232 h 3379232"/>
                  <a:gd name="connsiteX0" fmla="*/ 0 w 1268559"/>
                  <a:gd name="connsiteY0" fmla="*/ 1339283 h 3329740"/>
                  <a:gd name="connsiteX1" fmla="*/ 1198865 w 1268559"/>
                  <a:gd name="connsiteY1" fmla="*/ 110945 h 3329740"/>
                  <a:gd name="connsiteX2" fmla="*/ 1132991 w 1268559"/>
                  <a:gd name="connsiteY2" fmla="*/ 3329740 h 3329740"/>
                  <a:gd name="connsiteX0" fmla="*/ 0 w 1280089"/>
                  <a:gd name="connsiteY0" fmla="*/ 1344596 h 3413842"/>
                  <a:gd name="connsiteX1" fmla="*/ 1198865 w 1280089"/>
                  <a:gd name="connsiteY1" fmla="*/ 116258 h 3413842"/>
                  <a:gd name="connsiteX2" fmla="*/ 1174902 w 1280089"/>
                  <a:gd name="connsiteY2" fmla="*/ 3413842 h 3413842"/>
                  <a:gd name="connsiteX0" fmla="*/ 0 w 1302589"/>
                  <a:gd name="connsiteY0" fmla="*/ 1326598 h 3418355"/>
                  <a:gd name="connsiteX1" fmla="*/ 1219820 w 1302589"/>
                  <a:gd name="connsiteY1" fmla="*/ 120771 h 3418355"/>
                  <a:gd name="connsiteX2" fmla="*/ 1195857 w 1302589"/>
                  <a:gd name="connsiteY2" fmla="*/ 3418355 h 3418355"/>
                  <a:gd name="connsiteX0" fmla="*/ 0 w 1268839"/>
                  <a:gd name="connsiteY0" fmla="*/ 1335580 h 3416080"/>
                  <a:gd name="connsiteX1" fmla="*/ 1188388 w 1268839"/>
                  <a:gd name="connsiteY1" fmla="*/ 118496 h 3416080"/>
                  <a:gd name="connsiteX2" fmla="*/ 1164425 w 1268839"/>
                  <a:gd name="connsiteY2" fmla="*/ 3416080 h 3416080"/>
                  <a:gd name="connsiteX0" fmla="*/ 0 w 1296683"/>
                  <a:gd name="connsiteY0" fmla="*/ 1234005 h 3314505"/>
                  <a:gd name="connsiteX1" fmla="*/ 1188388 w 1296683"/>
                  <a:gd name="connsiteY1" fmla="*/ 16921 h 3314505"/>
                  <a:gd name="connsiteX2" fmla="*/ 1164425 w 1296683"/>
                  <a:gd name="connsiteY2" fmla="*/ 3314505 h 3314505"/>
                  <a:gd name="connsiteX0" fmla="*/ 0 w 1245694"/>
                  <a:gd name="connsiteY0" fmla="*/ 1241200 h 3321700"/>
                  <a:gd name="connsiteX1" fmla="*/ 1188388 w 1245694"/>
                  <a:gd name="connsiteY1" fmla="*/ 24116 h 3321700"/>
                  <a:gd name="connsiteX2" fmla="*/ 1164425 w 1245694"/>
                  <a:gd name="connsiteY2" fmla="*/ 3321700 h 3321700"/>
                  <a:gd name="connsiteX0" fmla="*/ 0 w 1268839"/>
                  <a:gd name="connsiteY0" fmla="*/ 1277610 h 3358110"/>
                  <a:gd name="connsiteX1" fmla="*/ 1188388 w 1268839"/>
                  <a:gd name="connsiteY1" fmla="*/ 60526 h 3358110"/>
                  <a:gd name="connsiteX2" fmla="*/ 1164425 w 1268839"/>
                  <a:gd name="connsiteY2" fmla="*/ 3358110 h 335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8839" h="3358110">
                    <a:moveTo>
                      <a:pt x="0" y="1277610"/>
                    </a:moveTo>
                    <a:cubicBezTo>
                      <a:pt x="869135" y="130570"/>
                      <a:pt x="994317" y="-139902"/>
                      <a:pt x="1188388" y="60526"/>
                    </a:cubicBezTo>
                    <a:cubicBezTo>
                      <a:pt x="1382459" y="260954"/>
                      <a:pt x="1164425" y="3358110"/>
                      <a:pt x="1164425" y="335811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Arco 13"/>
              <p:cNvSpPr/>
              <p:nvPr/>
            </p:nvSpPr>
            <p:spPr>
              <a:xfrm rot="10800000">
                <a:off x="4697876" y="407042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orma libre 14"/>
              <p:cNvSpPr/>
              <p:nvPr/>
            </p:nvSpPr>
            <p:spPr>
              <a:xfrm>
                <a:off x="4700000" y="152417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>
                <a:stCxn id="4" idx="1"/>
              </p:cNvCxnSpPr>
              <p:nvPr/>
            </p:nvCxnSpPr>
            <p:spPr>
              <a:xfrm flipH="1">
                <a:off x="265764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1686816" y="89691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Cerradas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5608576" y="87659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Abiertas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3108960" y="2136433"/>
                <a:ext cx="127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Circunferencia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3596640" y="3000033"/>
                <a:ext cx="65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Elipse</a:t>
                </a: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6451600" y="179099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Parábola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7051040" y="3121953"/>
                <a:ext cx="1005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Hipérbola</a:t>
                </a:r>
              </a:p>
            </p:txBody>
          </p:sp>
          <p:cxnSp>
            <p:nvCxnSpPr>
              <p:cNvPr id="41" name="Conector recto 40"/>
              <p:cNvCxnSpPr/>
              <p:nvPr/>
            </p:nvCxnSpPr>
            <p:spPr>
              <a:xfrm flipH="1">
                <a:off x="644732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uadroTexto 42"/>
            <p:cNvSpPr txBox="1"/>
            <p:nvPr/>
          </p:nvSpPr>
          <p:spPr>
            <a:xfrm rot="16200000">
              <a:off x="1816482" y="4496622"/>
              <a:ext cx="1426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Eje de simetría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 rot="17959470">
              <a:off x="4906910" y="2780426"/>
              <a:ext cx="1246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Lado Oblicuo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30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/>
          <p:cNvGrpSpPr/>
          <p:nvPr/>
        </p:nvGrpSpPr>
        <p:grpSpPr>
          <a:xfrm>
            <a:off x="183503" y="449146"/>
            <a:ext cx="8855003" cy="3253984"/>
            <a:chOff x="183503" y="449146"/>
            <a:chExt cx="8855003" cy="3253984"/>
          </a:xfrm>
        </p:grpSpPr>
        <p:grpSp>
          <p:nvGrpSpPr>
            <p:cNvPr id="29" name="Agrupar 28"/>
            <p:cNvGrpSpPr/>
            <p:nvPr/>
          </p:nvGrpSpPr>
          <p:grpSpPr>
            <a:xfrm>
              <a:off x="183503" y="852051"/>
              <a:ext cx="2966821" cy="2851079"/>
              <a:chOff x="732143" y="771998"/>
              <a:chExt cx="2966821" cy="2851079"/>
            </a:xfrm>
          </p:grpSpPr>
          <p:grpSp>
            <p:nvGrpSpPr>
              <p:cNvPr id="26" name="Agrupar 25"/>
              <p:cNvGrpSpPr/>
              <p:nvPr/>
            </p:nvGrpSpPr>
            <p:grpSpPr>
              <a:xfrm>
                <a:off x="923410" y="928633"/>
                <a:ext cx="2775554" cy="2427552"/>
                <a:chOff x="653444" y="647338"/>
                <a:chExt cx="3634852" cy="3179109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653466" y="651065"/>
                  <a:ext cx="883920" cy="31705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1540007" y="2223349"/>
                  <a:ext cx="1598684" cy="159868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" name="Conector recto de flecha 1"/>
                <p:cNvCxnSpPr/>
                <p:nvPr/>
              </p:nvCxnSpPr>
              <p:spPr>
                <a:xfrm>
                  <a:off x="653445" y="3820167"/>
                  <a:ext cx="3634851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Conector recto de flecha 2"/>
                <p:cNvCxnSpPr/>
                <p:nvPr/>
              </p:nvCxnSpPr>
              <p:spPr>
                <a:xfrm flipV="1">
                  <a:off x="653444" y="647338"/>
                  <a:ext cx="0" cy="3172830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Forma libre 8"/>
                <p:cNvSpPr/>
                <p:nvPr/>
              </p:nvSpPr>
              <p:spPr>
                <a:xfrm>
                  <a:off x="661607" y="1348458"/>
                  <a:ext cx="3458604" cy="2477989"/>
                </a:xfrm>
                <a:custGeom>
                  <a:avLst/>
                  <a:gdLst>
                    <a:gd name="connsiteX0" fmla="*/ 0 w 4053840"/>
                    <a:gd name="connsiteY0" fmla="*/ 2397760 h 2397760"/>
                    <a:gd name="connsiteX1" fmla="*/ 1361440 w 4053840"/>
                    <a:gd name="connsiteY1" fmla="*/ 762000 h 2397760"/>
                    <a:gd name="connsiteX2" fmla="*/ 4053840 w 4053840"/>
                    <a:gd name="connsiteY2" fmla="*/ 0 h 2397760"/>
                    <a:gd name="connsiteX0" fmla="*/ 170 w 4054010"/>
                    <a:gd name="connsiteY0" fmla="*/ 2397760 h 2397760"/>
                    <a:gd name="connsiteX1" fmla="*/ 1361610 w 4054010"/>
                    <a:gd name="connsiteY1" fmla="*/ 762000 h 2397760"/>
                    <a:gd name="connsiteX2" fmla="*/ 4054010 w 4054010"/>
                    <a:gd name="connsiteY2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252 w 4054092"/>
                    <a:gd name="connsiteY0" fmla="*/ 2397760 h 2397760"/>
                    <a:gd name="connsiteX1" fmla="*/ 4054092 w 4054092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3458604"/>
                    <a:gd name="connsiteY0" fmla="*/ 1803766 h 1803766"/>
                    <a:gd name="connsiteX1" fmla="*/ 3458604 w 3458604"/>
                    <a:gd name="connsiteY1" fmla="*/ 0 h 1803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58604" h="1803766">
                      <a:moveTo>
                        <a:pt x="0" y="1803766"/>
                      </a:moveTo>
                      <a:cubicBezTo>
                        <a:pt x="10160" y="537153"/>
                        <a:pt x="1944764" y="220133"/>
                        <a:pt x="3458604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1" name="CuadroTexto 20"/>
              <p:cNvSpPr txBox="1"/>
              <p:nvPr/>
            </p:nvSpPr>
            <p:spPr>
              <a:xfrm>
                <a:off x="732143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507192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1621009" y="209802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732143" y="771998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087" r="-543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80" r="-294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uadroTexto 56"/>
              <p:cNvSpPr txBox="1"/>
              <p:nvPr/>
            </p:nvSpPr>
            <p:spPr>
              <a:xfrm>
                <a:off x="2251561" y="1868940"/>
                <a:ext cx="618309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s-ES_tradnl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139393" y="852051"/>
              <a:ext cx="2958783" cy="2851079"/>
              <a:chOff x="3139393" y="852051"/>
              <a:chExt cx="2958783" cy="2851079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3995836" y="2196591"/>
                <a:ext cx="1220747" cy="1220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30" name="Agrupar 29"/>
              <p:cNvGrpSpPr/>
              <p:nvPr/>
            </p:nvGrpSpPr>
            <p:grpSpPr>
              <a:xfrm>
                <a:off x="3322622" y="993527"/>
                <a:ext cx="2775554" cy="2424706"/>
                <a:chOff x="923410" y="928213"/>
                <a:chExt cx="2775554" cy="2424706"/>
              </a:xfrm>
            </p:grpSpPr>
            <p:grpSp>
              <p:nvGrpSpPr>
                <p:cNvPr id="31" name="Agrupar 30"/>
                <p:cNvGrpSpPr/>
                <p:nvPr/>
              </p:nvGrpSpPr>
              <p:grpSpPr>
                <a:xfrm>
                  <a:off x="923410" y="928213"/>
                  <a:ext cx="2775554" cy="2424706"/>
                  <a:chOff x="653444" y="646788"/>
                  <a:chExt cx="3634852" cy="3175382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1540007" y="2383858"/>
                    <a:ext cx="1433898" cy="14338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40" name="Conector recto de flecha 39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Forma libre 41"/>
                  <p:cNvSpPr/>
                  <p:nvPr/>
                </p:nvSpPr>
                <p:spPr>
                  <a:xfrm>
                    <a:off x="661605" y="2013765"/>
                    <a:ext cx="3447199" cy="1808405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47199"/>
                      <a:gd name="connsiteY0" fmla="*/ 1349413 h 1349413"/>
                      <a:gd name="connsiteX1" fmla="*/ 3447199 w 3447199"/>
                      <a:gd name="connsiteY1" fmla="*/ 0 h 1349413"/>
                      <a:gd name="connsiteX0" fmla="*/ 0 w 3447199"/>
                      <a:gd name="connsiteY0" fmla="*/ 1494061 h 1494061"/>
                      <a:gd name="connsiteX1" fmla="*/ 3447199 w 3447199"/>
                      <a:gd name="connsiteY1" fmla="*/ 144648 h 149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47199" h="1494061">
                        <a:moveTo>
                          <a:pt x="0" y="1494061"/>
                        </a:moveTo>
                        <a:cubicBezTo>
                          <a:pt x="10160" y="227448"/>
                          <a:pt x="2036001" y="-273767"/>
                          <a:pt x="3447199" y="14464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34" name="CuadroTexto 33"/>
                <p:cNvSpPr txBox="1"/>
                <p:nvPr/>
              </p:nvSpPr>
              <p:spPr>
                <a:xfrm>
                  <a:off x="1418987" y="200454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uadroTexto 74"/>
                  <p:cNvSpPr txBox="1"/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5" name="CuadroTexto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429" r="-342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CuadroTexto 76"/>
              <p:cNvSpPr txBox="1"/>
              <p:nvPr/>
            </p:nvSpPr>
            <p:spPr>
              <a:xfrm>
                <a:off x="3139393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3914442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79" name="CuadroTexto 78"/>
              <p:cNvSpPr txBox="1"/>
              <p:nvPr/>
            </p:nvSpPr>
            <p:spPr>
              <a:xfrm>
                <a:off x="3139393" y="852051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p:grpSp>
          <p:nvGrpSpPr>
            <p:cNvPr id="84" name="Agrupar 83"/>
            <p:cNvGrpSpPr/>
            <p:nvPr/>
          </p:nvGrpSpPr>
          <p:grpSpPr>
            <a:xfrm>
              <a:off x="6075186" y="852051"/>
              <a:ext cx="2963320" cy="2851079"/>
              <a:chOff x="6075186" y="823580"/>
              <a:chExt cx="2963320" cy="2851079"/>
            </a:xfrm>
          </p:grpSpPr>
          <p:sp>
            <p:nvSpPr>
              <p:cNvPr id="74" name="Rectángulo 73"/>
              <p:cNvSpPr/>
              <p:nvPr/>
            </p:nvSpPr>
            <p:spPr>
              <a:xfrm>
                <a:off x="6930922" y="2048398"/>
                <a:ext cx="1346525" cy="13518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60" name="Agrupar 59"/>
              <p:cNvGrpSpPr/>
              <p:nvPr/>
            </p:nvGrpSpPr>
            <p:grpSpPr>
              <a:xfrm>
                <a:off x="6262952" y="955964"/>
                <a:ext cx="2775554" cy="2450890"/>
                <a:chOff x="923410" y="905295"/>
                <a:chExt cx="2775554" cy="2450890"/>
              </a:xfrm>
            </p:grpSpPr>
            <p:grpSp>
              <p:nvGrpSpPr>
                <p:cNvPr id="61" name="Agrupar 60"/>
                <p:cNvGrpSpPr/>
                <p:nvPr/>
              </p:nvGrpSpPr>
              <p:grpSpPr>
                <a:xfrm>
                  <a:off x="923410" y="905295"/>
                  <a:ext cx="2775554" cy="2450890"/>
                  <a:chOff x="653444" y="616775"/>
                  <a:chExt cx="3634852" cy="3209673"/>
                </a:xfrm>
              </p:grpSpPr>
              <p:sp>
                <p:nvSpPr>
                  <p:cNvPr id="70" name="Rectángulo 69"/>
                  <p:cNvSpPr/>
                  <p:nvPr/>
                </p:nvSpPr>
                <p:spPr>
                  <a:xfrm>
                    <a:off x="1534305" y="2217647"/>
                    <a:ext cx="1598684" cy="159868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9" name="Rectángulo 68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71" name="Conector recto de flecha 70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de flecha 71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orma libre 72"/>
                  <p:cNvSpPr/>
                  <p:nvPr/>
                </p:nvSpPr>
                <p:spPr>
                  <a:xfrm>
                    <a:off x="661567" y="616775"/>
                    <a:ext cx="3458643" cy="3209673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39 w 3458643"/>
                      <a:gd name="connsiteY0" fmla="*/ 1803766 h 1803766"/>
                      <a:gd name="connsiteX1" fmla="*/ 3458643 w 3458643"/>
                      <a:gd name="connsiteY1" fmla="*/ 0 h 1803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58643" h="1803766">
                        <a:moveTo>
                          <a:pt x="39" y="1803766"/>
                        </a:moveTo>
                        <a:cubicBezTo>
                          <a:pt x="-7946" y="945011"/>
                          <a:pt x="1200906" y="587205"/>
                          <a:pt x="3458643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64" name="CuadroTexto 63"/>
                <p:cNvSpPr txBox="1"/>
                <p:nvPr/>
              </p:nvSpPr>
              <p:spPr>
                <a:xfrm>
                  <a:off x="1421337" y="171565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&gt;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977" r="-116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CuadroTexto 79"/>
              <p:cNvSpPr txBox="1"/>
              <p:nvPr/>
            </p:nvSpPr>
            <p:spPr>
              <a:xfrm>
                <a:off x="6075186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6850235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6075186" y="82358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0" r="-2970" b="-3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90" r="-2970" b="-3225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CuadroTexto 86"/>
            <p:cNvSpPr txBox="1"/>
            <p:nvPr/>
          </p:nvSpPr>
          <p:spPr>
            <a:xfrm>
              <a:off x="616131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Parábola ( = “igual”)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3685902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 ( = “faltante”)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6400800" y="449146"/>
              <a:ext cx="2155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Hipérbola ( = “exceso”)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79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1992304" y="1127215"/>
            <a:ext cx="3550780" cy="3429287"/>
            <a:chOff x="1992304" y="1127215"/>
            <a:chExt cx="3550780" cy="3429287"/>
          </a:xfrm>
        </p:grpSpPr>
        <p:grpSp>
          <p:nvGrpSpPr>
            <p:cNvPr id="2" name="Agrupar 1"/>
            <p:cNvGrpSpPr/>
            <p:nvPr/>
          </p:nvGrpSpPr>
          <p:grpSpPr>
            <a:xfrm>
              <a:off x="1992304" y="1127215"/>
              <a:ext cx="3550780" cy="3429287"/>
              <a:chOff x="2147287" y="4133886"/>
              <a:chExt cx="3550780" cy="3429287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4676877" y="4706374"/>
                <a:ext cx="51936" cy="27323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Agrupar 3"/>
              <p:cNvGrpSpPr/>
              <p:nvPr/>
            </p:nvGrpSpPr>
            <p:grpSpPr>
              <a:xfrm>
                <a:off x="2147287" y="4133886"/>
                <a:ext cx="3550780" cy="3429287"/>
                <a:chOff x="2147287" y="4133886"/>
                <a:chExt cx="3550780" cy="3429287"/>
              </a:xfrm>
            </p:grpSpPr>
            <p:grpSp>
              <p:nvGrpSpPr>
                <p:cNvPr id="8" name="Agrupar 7"/>
                <p:cNvGrpSpPr/>
                <p:nvPr/>
              </p:nvGrpSpPr>
              <p:grpSpPr>
                <a:xfrm>
                  <a:off x="2785367" y="4202583"/>
                  <a:ext cx="2830428" cy="3360590"/>
                  <a:chOff x="2785367" y="4202583"/>
                  <a:chExt cx="2830428" cy="3360590"/>
                </a:xfrm>
              </p:grpSpPr>
              <p:cxnSp>
                <p:nvCxnSpPr>
                  <p:cNvPr id="13" name="Conector recto de flecha 12"/>
                  <p:cNvCxnSpPr/>
                  <p:nvPr/>
                </p:nvCxnSpPr>
                <p:spPr>
                  <a:xfrm>
                    <a:off x="2968362" y="6073398"/>
                    <a:ext cx="2647433" cy="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V="1">
                    <a:off x="2968361" y="4202583"/>
                    <a:ext cx="0" cy="336059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orma libre 14"/>
                  <p:cNvSpPr/>
                  <p:nvPr/>
                </p:nvSpPr>
                <p:spPr>
                  <a:xfrm>
                    <a:off x="3777974" y="4466233"/>
                    <a:ext cx="1748875" cy="1602248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90318" h="1527381">
                        <a:moveTo>
                          <a:pt x="0" y="1527381"/>
                        </a:moveTo>
                        <a:cubicBezTo>
                          <a:pt x="10160" y="260768"/>
                          <a:pt x="1747617" y="81940"/>
                          <a:pt x="2290318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6" name="Conector recto 15"/>
                  <p:cNvCxnSpPr/>
                  <p:nvPr/>
                </p:nvCxnSpPr>
                <p:spPr>
                  <a:xfrm>
                    <a:off x="2971238" y="5279802"/>
                    <a:ext cx="1017381" cy="33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cto 16"/>
                  <p:cNvCxnSpPr/>
                  <p:nvPr/>
                </p:nvCxnSpPr>
                <p:spPr>
                  <a:xfrm>
                    <a:off x="3988619" y="5276645"/>
                    <a:ext cx="712686" cy="7994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3830748" y="5010222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</a:t>
                    </a:r>
                  </a:p>
                </p:txBody>
              </p:sp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4571747" y="607499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F</a:t>
                    </a:r>
                  </a:p>
                </p:txBody>
              </p:sp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785367" y="5123363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1" name="CuadroTexto 20"/>
                  <p:cNvSpPr txBox="1"/>
                  <p:nvPr/>
                </p:nvSpPr>
                <p:spPr>
                  <a:xfrm>
                    <a:off x="3579668" y="605215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O</a:t>
                    </a:r>
                  </a:p>
                </p:txBody>
              </p:sp>
              <p:sp>
                <p:nvSpPr>
                  <p:cNvPr id="22" name="Cruz 21"/>
                  <p:cNvSpPr/>
                  <p:nvPr/>
                </p:nvSpPr>
                <p:spPr>
                  <a:xfrm rot="4337428" flipH="1">
                    <a:off x="4621218" y="5990921"/>
                    <a:ext cx="171901" cy="167993"/>
                  </a:xfrm>
                  <a:prstGeom prst="plus">
                    <a:avLst>
                      <a:gd name="adj" fmla="val 45454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9" name="CuadroTexto 8"/>
                <p:cNvSpPr txBox="1"/>
                <p:nvPr/>
              </p:nvSpPr>
              <p:spPr>
                <a:xfrm>
                  <a:off x="2147287" y="413388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Directriz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4566898" y="580193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Foco</a:t>
                  </a:r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710831" y="5048402"/>
                  <a:ext cx="9872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Semilatus</a:t>
                  </a:r>
                  <a:b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</a:br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Rectum</a:t>
                  </a:r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2938587" y="6250130"/>
                  <a:ext cx="8502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Periapsis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uadroTexto 5"/>
                  <p:cNvSpPr txBox="1"/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" name="CuadroTexto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orma libre 24"/>
            <p:cNvSpPr/>
            <p:nvPr/>
          </p:nvSpPr>
          <p:spPr>
            <a:xfrm flipV="1">
              <a:off x="3621191" y="3045387"/>
              <a:ext cx="1256505" cy="1504962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84 w 657456"/>
                <a:gd name="connsiteY0" fmla="*/ 1068903 h 1068903"/>
                <a:gd name="connsiteX1" fmla="*/ 657456 w 657456"/>
                <a:gd name="connsiteY1" fmla="*/ 0 h 1068903"/>
                <a:gd name="connsiteX0" fmla="*/ 19 w 1645531"/>
                <a:gd name="connsiteY0" fmla="*/ 1434641 h 1434641"/>
                <a:gd name="connsiteX1" fmla="*/ 1645532 w 1645531"/>
                <a:gd name="connsiteY1" fmla="*/ 0 h 1434641"/>
                <a:gd name="connsiteX0" fmla="*/ -1 w 1645513"/>
                <a:gd name="connsiteY0" fmla="*/ 1434641 h 1434641"/>
                <a:gd name="connsiteX1" fmla="*/ 1645512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513" h="1434641">
                  <a:moveTo>
                    <a:pt x="0" y="1434641"/>
                  </a:moveTo>
                  <a:cubicBezTo>
                    <a:pt x="36477" y="406628"/>
                    <a:pt x="1051563" y="143096"/>
                    <a:pt x="164551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ángulo 31"/>
          <p:cNvSpPr/>
          <p:nvPr/>
        </p:nvSpPr>
        <p:spPr>
          <a:xfrm>
            <a:off x="5738670" y="3922363"/>
            <a:ext cx="291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/>
              <a:t>square_conicas_directriz.png</a:t>
            </a:r>
          </a:p>
        </p:txBody>
      </p:sp>
    </p:spTree>
    <p:extLst>
      <p:ext uri="{BB962C8B-B14F-4D97-AF65-F5344CB8AC3E}">
        <p14:creationId xmlns:p14="http://schemas.microsoft.com/office/powerpoint/2010/main" val="1061565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2085851" y="316093"/>
            <a:ext cx="5018509" cy="2722811"/>
            <a:chOff x="1726622" y="740636"/>
            <a:chExt cx="5018509" cy="2722811"/>
          </a:xfrm>
        </p:grpSpPr>
        <p:grpSp>
          <p:nvGrpSpPr>
            <p:cNvPr id="82" name="Agrupar 81"/>
            <p:cNvGrpSpPr/>
            <p:nvPr/>
          </p:nvGrpSpPr>
          <p:grpSpPr>
            <a:xfrm>
              <a:off x="1726622" y="740636"/>
              <a:ext cx="4944001" cy="2722811"/>
              <a:chOff x="1156996" y="2164702"/>
              <a:chExt cx="4198775" cy="2116426"/>
            </a:xfrm>
          </p:grpSpPr>
          <p:cxnSp>
            <p:nvCxnSpPr>
              <p:cNvPr id="42" name="Conector recto de flecha 41"/>
              <p:cNvCxnSpPr/>
              <p:nvPr/>
            </p:nvCxnSpPr>
            <p:spPr>
              <a:xfrm>
                <a:off x="1156996" y="3298354"/>
                <a:ext cx="419877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280412" y="2164702"/>
                <a:ext cx="0" cy="21164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/>
              <p:cNvSpPr/>
              <p:nvPr/>
            </p:nvSpPr>
            <p:spPr>
              <a:xfrm>
                <a:off x="1474238" y="2435290"/>
                <a:ext cx="3638938" cy="16701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1301169" y="3084454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3103600" y="3085331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CuadroTexto 59"/>
              <p:cNvSpPr txBox="1"/>
              <p:nvPr/>
            </p:nvSpPr>
            <p:spPr>
              <a:xfrm>
                <a:off x="2132498" y="3100837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</a:p>
            </p:txBody>
          </p:sp>
          <p:sp>
            <p:nvSpPr>
              <p:cNvPr id="61" name="Cruz 60"/>
              <p:cNvSpPr/>
              <p:nvPr/>
            </p:nvSpPr>
            <p:spPr>
              <a:xfrm rot="2753139" flipH="1">
                <a:off x="2016937" y="3214814"/>
                <a:ext cx="150927" cy="167993"/>
              </a:xfrm>
              <a:prstGeom prst="plus">
                <a:avLst>
                  <a:gd name="adj" fmla="val 4326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=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𝑒𝑎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63"/>
              <p:cNvCxnSpPr/>
              <p:nvPr/>
            </p:nvCxnSpPr>
            <p:spPr>
              <a:xfrm flipH="1">
                <a:off x="2080591" y="2637182"/>
                <a:ext cx="13252" cy="12412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uadroTexto 79"/>
                  <p:cNvSpPr txBox="1"/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0" name="CuadroTexto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Conector recto de flecha 91"/>
          <p:cNvCxnSpPr/>
          <p:nvPr/>
        </p:nvCxnSpPr>
        <p:spPr>
          <a:xfrm>
            <a:off x="4273826" y="5176338"/>
            <a:ext cx="2777798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4607917" y="3717879"/>
            <a:ext cx="0" cy="272281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276846" y="5338475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42731" y="6194368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/>
              <p:cNvSpPr txBox="1"/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7" name="Cuadro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/>
              <p:cNvSpPr txBox="1"/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8" name="Cuadro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adroTexto 98"/>
          <p:cNvSpPr txBox="1"/>
          <p:nvPr/>
        </p:nvSpPr>
        <p:spPr>
          <a:xfrm>
            <a:off x="751602" y="4597551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00" name="Cruz 99"/>
          <p:cNvSpPr/>
          <p:nvPr/>
        </p:nvSpPr>
        <p:spPr>
          <a:xfrm rot="2753139" flipH="1">
            <a:off x="607303" y="4753342"/>
            <a:ext cx="194170" cy="197809"/>
          </a:xfrm>
          <a:prstGeom prst="plus">
            <a:avLst>
              <a:gd name="adj" fmla="val 4326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/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𝑐</m:t>
                      </m:r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</a:rPr>
                        <m:t>𝑒𝑎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1" name="Cuadro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blipFill rotWithShape="0">
                <a:blip r:embed="rId13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cto 102"/>
          <p:cNvCxnSpPr/>
          <p:nvPr/>
        </p:nvCxnSpPr>
        <p:spPr>
          <a:xfrm flipH="1">
            <a:off x="690483" y="4001053"/>
            <a:ext cx="15604" cy="1596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/>
              <p:cNvSpPr txBox="1"/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blipFill rotWithShape="0">
                <a:blip r:embed="rId14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blipFill rotWithShape="0">
                <a:blip r:embed="rId15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/>
              <p:cNvSpPr txBox="1"/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0" name="Cuadro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blipFill rotWithShape="0"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/>
              <p:cNvSpPr txBox="1"/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1" name="Cuadro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blipFill rotWithShape="0">
                <a:blip r:embed="rId1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0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/>
          <p:cNvGrpSpPr/>
          <p:nvPr/>
        </p:nvGrpSpPr>
        <p:grpSpPr>
          <a:xfrm>
            <a:off x="3602313" y="980303"/>
            <a:ext cx="3062513" cy="4048897"/>
            <a:chOff x="3602313" y="980303"/>
            <a:chExt cx="3062513" cy="4048897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3602313" y="2976063"/>
              <a:ext cx="2777798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3936404" y="985839"/>
              <a:ext cx="0" cy="404336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orma libre 7"/>
            <p:cNvSpPr/>
            <p:nvPr/>
          </p:nvSpPr>
          <p:spPr>
            <a:xfrm>
              <a:off x="5015186" y="1040310"/>
              <a:ext cx="1400062" cy="1937814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39 w 3458643"/>
                <a:gd name="connsiteY0" fmla="*/ 1803766 h 1803766"/>
                <a:gd name="connsiteX1" fmla="*/ 3458643 w 3458643"/>
                <a:gd name="connsiteY1" fmla="*/ 0 h 1803766"/>
                <a:gd name="connsiteX0" fmla="*/ 39 w 3471486"/>
                <a:gd name="connsiteY0" fmla="*/ 1844379 h 1844379"/>
                <a:gd name="connsiteX1" fmla="*/ 3471486 w 3471486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5790" h="1884993">
                  <a:moveTo>
                    <a:pt x="32" y="1884993"/>
                  </a:moveTo>
                  <a:cubicBezTo>
                    <a:pt x="-7953" y="1026238"/>
                    <a:pt x="1483481" y="632895"/>
                    <a:pt x="344579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1" name="Conector recto 10"/>
            <p:cNvCxnSpPr/>
            <p:nvPr/>
          </p:nvCxnSpPr>
          <p:spPr>
            <a:xfrm flipV="1">
              <a:off x="3943350" y="996846"/>
              <a:ext cx="2468793" cy="19750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/>
            <p:cNvGrpSpPr/>
            <p:nvPr/>
          </p:nvGrpSpPr>
          <p:grpSpPr>
            <a:xfrm flipV="1">
              <a:off x="3945932" y="2978047"/>
              <a:ext cx="2471898" cy="1981278"/>
              <a:chOff x="4095750" y="1149246"/>
              <a:chExt cx="2471898" cy="1981278"/>
            </a:xfrm>
          </p:grpSpPr>
          <p:sp>
            <p:nvSpPr>
              <p:cNvPr id="17" name="Forma libre 16"/>
              <p:cNvSpPr/>
              <p:nvPr/>
            </p:nvSpPr>
            <p:spPr>
              <a:xfrm>
                <a:off x="5167586" y="1192710"/>
                <a:ext cx="1400062" cy="1937814"/>
              </a:xfrm>
              <a:custGeom>
                <a:avLst/>
                <a:gdLst>
                  <a:gd name="connsiteX0" fmla="*/ 0 w 4053840"/>
                  <a:gd name="connsiteY0" fmla="*/ 2397760 h 2397760"/>
                  <a:gd name="connsiteX1" fmla="*/ 1361440 w 4053840"/>
                  <a:gd name="connsiteY1" fmla="*/ 762000 h 2397760"/>
                  <a:gd name="connsiteX2" fmla="*/ 4053840 w 4053840"/>
                  <a:gd name="connsiteY2" fmla="*/ 0 h 2397760"/>
                  <a:gd name="connsiteX0" fmla="*/ 170 w 4054010"/>
                  <a:gd name="connsiteY0" fmla="*/ 2397760 h 2397760"/>
                  <a:gd name="connsiteX1" fmla="*/ 1361610 w 4054010"/>
                  <a:gd name="connsiteY1" fmla="*/ 762000 h 2397760"/>
                  <a:gd name="connsiteX2" fmla="*/ 4054010 w 4054010"/>
                  <a:gd name="connsiteY2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252 w 4054092"/>
                  <a:gd name="connsiteY0" fmla="*/ 2397760 h 2397760"/>
                  <a:gd name="connsiteX1" fmla="*/ 4054092 w 4054092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39 w 3458643"/>
                  <a:gd name="connsiteY0" fmla="*/ 1803766 h 1803766"/>
                  <a:gd name="connsiteX1" fmla="*/ 3458643 w 3458643"/>
                  <a:gd name="connsiteY1" fmla="*/ 0 h 1803766"/>
                  <a:gd name="connsiteX0" fmla="*/ 39 w 3471486"/>
                  <a:gd name="connsiteY0" fmla="*/ 1844379 h 1844379"/>
                  <a:gd name="connsiteX1" fmla="*/ 3471486 w 3471486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5790" h="1884993">
                    <a:moveTo>
                      <a:pt x="32" y="1884993"/>
                    </a:moveTo>
                    <a:cubicBezTo>
                      <a:pt x="-7953" y="1026238"/>
                      <a:pt x="1483481" y="632895"/>
                      <a:pt x="344579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8" name="Conector recto 17"/>
              <p:cNvCxnSpPr/>
              <p:nvPr/>
            </p:nvCxnSpPr>
            <p:spPr>
              <a:xfrm flipV="1">
                <a:off x="4095750" y="1149246"/>
                <a:ext cx="2468793" cy="19750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uadroTexto 19"/>
            <p:cNvSpPr txBox="1"/>
            <p:nvPr/>
          </p:nvSpPr>
          <p:spPr>
            <a:xfrm>
              <a:off x="4766279" y="2952627"/>
              <a:ext cx="23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701241" y="2999223"/>
              <a:ext cx="208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565340" y="2726710"/>
              <a:ext cx="201834" cy="39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Cruz 24"/>
            <p:cNvSpPr/>
            <p:nvPr/>
          </p:nvSpPr>
          <p:spPr>
            <a:xfrm rot="2753139" flipH="1">
              <a:off x="5421041" y="2882501"/>
              <a:ext cx="194170" cy="197809"/>
            </a:xfrm>
            <a:prstGeom prst="plus">
              <a:avLst>
                <a:gd name="adj" fmla="val 4326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27"/>
            <p:cNvCxnSpPr/>
            <p:nvPr/>
          </p:nvCxnSpPr>
          <p:spPr>
            <a:xfrm flipH="1">
              <a:off x="5517931" y="1807779"/>
              <a:ext cx="5046" cy="23332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000" r="-26667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3657600" y="2686639"/>
              <a:ext cx="565608" cy="593889"/>
            </a:xfrm>
            <a:prstGeom prst="arc">
              <a:avLst>
                <a:gd name="adj1" fmla="val 1922863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5001231" y="2126704"/>
              <a:ext cx="0" cy="851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034" r="-24138" b="-30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CuadroTexto 42"/>
          <p:cNvSpPr txBox="1"/>
          <p:nvPr/>
        </p:nvSpPr>
        <p:spPr>
          <a:xfrm rot="19253440">
            <a:off x="4112759" y="2174376"/>
            <a:ext cx="84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Asíntota</a:t>
            </a:r>
          </a:p>
        </p:txBody>
      </p:sp>
    </p:spTree>
    <p:extLst>
      <p:ext uri="{BB962C8B-B14F-4D97-AF65-F5344CB8AC3E}">
        <p14:creationId xmlns:p14="http://schemas.microsoft.com/office/powerpoint/2010/main" val="974342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2515381" y="1731751"/>
            <a:ext cx="4530796" cy="3226714"/>
            <a:chOff x="2515381" y="1731751"/>
            <a:chExt cx="4530796" cy="3226714"/>
          </a:xfrm>
        </p:grpSpPr>
        <p:grpSp>
          <p:nvGrpSpPr>
            <p:cNvPr id="68" name="Agrupar 67"/>
            <p:cNvGrpSpPr/>
            <p:nvPr/>
          </p:nvGrpSpPr>
          <p:grpSpPr>
            <a:xfrm>
              <a:off x="2515381" y="1731751"/>
              <a:ext cx="4530796" cy="3226714"/>
              <a:chOff x="2599831" y="1340701"/>
              <a:chExt cx="2932289" cy="2088299"/>
            </a:xfrm>
          </p:grpSpPr>
          <p:cxnSp>
            <p:nvCxnSpPr>
              <p:cNvPr id="51" name="Conector recto de flecha 50"/>
              <p:cNvCxnSpPr/>
              <p:nvPr/>
            </p:nvCxnSpPr>
            <p:spPr>
              <a:xfrm flipV="1">
                <a:off x="4546324" y="1375857"/>
                <a:ext cx="0" cy="1693521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Agrupar 21"/>
              <p:cNvGrpSpPr/>
              <p:nvPr/>
            </p:nvGrpSpPr>
            <p:grpSpPr>
              <a:xfrm>
                <a:off x="2599831" y="1459562"/>
                <a:ext cx="2772035" cy="1745326"/>
                <a:chOff x="2599831" y="1459562"/>
                <a:chExt cx="2772035" cy="1745326"/>
              </a:xfrm>
            </p:grpSpPr>
            <p:grpSp>
              <p:nvGrpSpPr>
                <p:cNvPr id="27" name="Agrupar 26"/>
                <p:cNvGrpSpPr/>
                <p:nvPr/>
              </p:nvGrpSpPr>
              <p:grpSpPr>
                <a:xfrm>
                  <a:off x="2599831" y="1459562"/>
                  <a:ext cx="2772035" cy="1692681"/>
                  <a:chOff x="2754814" y="4466233"/>
                  <a:chExt cx="2772035" cy="1692681"/>
                </a:xfrm>
              </p:grpSpPr>
              <p:grpSp>
                <p:nvGrpSpPr>
                  <p:cNvPr id="31" name="Agrupar 30"/>
                  <p:cNvGrpSpPr/>
                  <p:nvPr/>
                </p:nvGrpSpPr>
                <p:grpSpPr>
                  <a:xfrm>
                    <a:off x="2968361" y="4466233"/>
                    <a:ext cx="2558488" cy="1692681"/>
                    <a:chOff x="2968361" y="4466233"/>
                    <a:chExt cx="2558488" cy="1692681"/>
                  </a:xfrm>
                </p:grpSpPr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2968362" y="6073398"/>
                      <a:ext cx="1750346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de flecha 36"/>
                    <p:cNvCxnSpPr/>
                    <p:nvPr/>
                  </p:nvCxnSpPr>
                  <p:spPr>
                    <a:xfrm flipV="1">
                      <a:off x="2968361" y="4960443"/>
                      <a:ext cx="0" cy="1112157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Forma libre 37"/>
                    <p:cNvSpPr/>
                    <p:nvPr/>
                  </p:nvSpPr>
                  <p:spPr>
                    <a:xfrm>
                      <a:off x="3777974" y="4466233"/>
                      <a:ext cx="1748875" cy="1602248"/>
                    </a:xfrm>
                    <a:custGeom>
                      <a:avLst/>
                      <a:gdLst>
                        <a:gd name="connsiteX0" fmla="*/ 0 w 4053840"/>
                        <a:gd name="connsiteY0" fmla="*/ 2397760 h 2397760"/>
                        <a:gd name="connsiteX1" fmla="*/ 1361440 w 4053840"/>
                        <a:gd name="connsiteY1" fmla="*/ 762000 h 2397760"/>
                        <a:gd name="connsiteX2" fmla="*/ 4053840 w 4053840"/>
                        <a:gd name="connsiteY2" fmla="*/ 0 h 2397760"/>
                        <a:gd name="connsiteX0" fmla="*/ 170 w 4054010"/>
                        <a:gd name="connsiteY0" fmla="*/ 2397760 h 2397760"/>
                        <a:gd name="connsiteX1" fmla="*/ 1361610 w 4054010"/>
                        <a:gd name="connsiteY1" fmla="*/ 762000 h 2397760"/>
                        <a:gd name="connsiteX2" fmla="*/ 4054010 w 4054010"/>
                        <a:gd name="connsiteY2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252 w 4054092"/>
                        <a:gd name="connsiteY0" fmla="*/ 2397760 h 2397760"/>
                        <a:gd name="connsiteX1" fmla="*/ 4054092 w 4054092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3458604"/>
                        <a:gd name="connsiteY0" fmla="*/ 1803766 h 1803766"/>
                        <a:gd name="connsiteX1" fmla="*/ 3458604 w 3458604"/>
                        <a:gd name="connsiteY1" fmla="*/ 0 h 1803766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290318" h="1527381">
                          <a:moveTo>
                            <a:pt x="0" y="1527381"/>
                          </a:moveTo>
                          <a:cubicBezTo>
                            <a:pt x="10160" y="260768"/>
                            <a:pt x="1747617" y="81940"/>
                            <a:pt x="22903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cxnSp>
                  <p:nvCxnSpPr>
                    <p:cNvPr id="40" name="Conector recto 39"/>
                    <p:cNvCxnSpPr/>
                    <p:nvPr/>
                  </p:nvCxnSpPr>
                  <p:spPr>
                    <a:xfrm>
                      <a:off x="3988619" y="5276645"/>
                      <a:ext cx="712686" cy="7994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CuadroTexto 40"/>
                    <p:cNvSpPr txBox="1"/>
                    <p:nvPr/>
                  </p:nvSpPr>
                  <p:spPr>
                    <a:xfrm>
                      <a:off x="3816314" y="5130506"/>
                      <a:ext cx="197354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629503" y="5895025"/>
                      <a:ext cx="151095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</a:t>
                      </a:r>
                    </a:p>
                  </p:txBody>
                </p:sp>
                <p:sp>
                  <p:nvSpPr>
                    <p:cNvPr id="45" name="Cruz 44"/>
                    <p:cNvSpPr/>
                    <p:nvPr/>
                  </p:nvSpPr>
                  <p:spPr>
                    <a:xfrm rot="2661288" flipH="1">
                      <a:off x="4621218" y="5990921"/>
                      <a:ext cx="171901" cy="167993"/>
                    </a:xfrm>
                    <a:prstGeom prst="plus">
                      <a:avLst>
                        <a:gd name="adj" fmla="val 45454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sp>
                <p:nvSpPr>
                  <p:cNvPr id="32" name="CuadroTexto 31"/>
                  <p:cNvSpPr txBox="1"/>
                  <p:nvPr/>
                </p:nvSpPr>
                <p:spPr>
                  <a:xfrm rot="16200000">
                    <a:off x="2578152" y="5649703"/>
                    <a:ext cx="552514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Directriz</a:t>
                    </a:r>
                  </a:p>
                </p:txBody>
              </p:sp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118136" y="5891004"/>
                    <a:ext cx="562793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Periapsis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CuadroTexto 61"/>
                    <p:cNvSpPr txBox="1"/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2" name="Cuadro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uadroTexto 66"/>
                    <p:cNvSpPr txBox="1"/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20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ES" sz="12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func>
                          </m:oMath>
                        </m:oMathPara>
                      </a14:m>
                      <a:endParaRPr lang="es-ES_tradnl" sz="1200"/>
                    </a:p>
                  </p:txBody>
                </p:sp>
              </mc:Choice>
              <mc:Fallback xmlns="">
                <p:sp>
                  <p:nvSpPr>
                    <p:cNvPr id="67" name="CuadroTexto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667" t="-3226" r="-34667" b="-29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CuadroTexto 68"/>
                    <p:cNvSpPr txBox="1"/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9" name="CuadroTex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3846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Arco 45"/>
              <p:cNvSpPr/>
              <p:nvPr/>
            </p:nvSpPr>
            <p:spPr>
              <a:xfrm>
                <a:off x="4114800" y="2690446"/>
                <a:ext cx="738554" cy="738554"/>
              </a:xfrm>
              <a:prstGeom prst="arc">
                <a:avLst>
                  <a:gd name="adj1" fmla="val 10730340"/>
                  <a:gd name="adj2" fmla="val 140594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uadroTexto 49"/>
                  <p:cNvSpPr txBox="1"/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0" name="CuadroTex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uadroTexto 51"/>
                  <p:cNvSpPr txBox="1"/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2" name="Cuadro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348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/>
              <p:cNvCxnSpPr/>
              <p:nvPr/>
            </p:nvCxnSpPr>
            <p:spPr>
              <a:xfrm>
                <a:off x="4547175" y="3066037"/>
                <a:ext cx="98494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/>
              <p:cNvCxnSpPr/>
              <p:nvPr/>
            </p:nvCxnSpPr>
            <p:spPr>
              <a:xfrm>
                <a:off x="2819955" y="3239332"/>
                <a:ext cx="17253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𝐹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8824" r="-294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o 59"/>
              <p:cNvSpPr/>
              <p:nvPr/>
            </p:nvSpPr>
            <p:spPr>
              <a:xfrm>
                <a:off x="4189744" y="2748994"/>
                <a:ext cx="607147" cy="607147"/>
              </a:xfrm>
              <a:prstGeom prst="arc">
                <a:avLst>
                  <a:gd name="adj1" fmla="val 14161650"/>
                  <a:gd name="adj2" fmla="val 2153652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>
                <a:off x="3843161" y="2273784"/>
                <a:ext cx="3034" cy="8008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2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2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667" t="-9333" r="-33333" b="-4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168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835293" y="1059533"/>
            <a:ext cx="4411189" cy="3629359"/>
            <a:chOff x="1835293" y="1059533"/>
            <a:chExt cx="4411189" cy="3629359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2162934" y="2879911"/>
              <a:ext cx="2892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V="1">
              <a:off x="2172459" y="2210531"/>
              <a:ext cx="2412909" cy="21013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2170502" y="1059533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3767394" y="2870206"/>
              <a:ext cx="831037" cy="146424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 flipH="1">
              <a:off x="4513494" y="2618930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 flipH="1">
              <a:off x="5384321" y="405469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9" name="Cruz 28"/>
            <p:cNvSpPr/>
            <p:nvPr/>
          </p:nvSpPr>
          <p:spPr>
            <a:xfrm rot="18938712">
              <a:off x="3639027" y="4189968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5226255" y="3885199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o 7"/>
            <p:cNvSpPr/>
            <p:nvPr/>
          </p:nvSpPr>
          <p:spPr>
            <a:xfrm flipH="1">
              <a:off x="2175035" y="3952956"/>
              <a:ext cx="542807" cy="357646"/>
            </a:xfrm>
            <a:custGeom>
              <a:avLst/>
              <a:gdLst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2" fmla="*/ 648518 w 1297035"/>
                <a:gd name="connsiteY2" fmla="*/ 570585 h 1141169"/>
                <a:gd name="connsiteX3" fmla="*/ 172 w 1297035"/>
                <a:gd name="connsiteY3" fmla="*/ 583724 h 1141169"/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  <a:gd name="connsiteX2" fmla="*/ 542807 w 542807"/>
                <a:gd name="connsiteY2" fmla="*/ 349792 h 357646"/>
                <a:gd name="connsiteX3" fmla="*/ 172 w 542807"/>
                <a:gd name="connsiteY3" fmla="*/ 357646 h 357646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807" h="357646" stroke="0" extrusionOk="0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  <a:lnTo>
                    <a:pt x="542807" y="349792"/>
                  </a:lnTo>
                  <a:lnTo>
                    <a:pt x="172" y="357646"/>
                  </a:lnTo>
                  <a:close/>
                </a:path>
                <a:path w="542807" h="357646" fill="none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/>
            <p:nvPr/>
          </p:nvCxnSpPr>
          <p:spPr>
            <a:xfrm flipH="1">
              <a:off x="2164038" y="4311186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o 31"/>
            <p:cNvSpPr/>
            <p:nvPr/>
          </p:nvSpPr>
          <p:spPr>
            <a:xfrm>
              <a:off x="2166412" y="1129906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Arco 35"/>
            <p:cNvSpPr/>
            <p:nvPr/>
          </p:nvSpPr>
          <p:spPr>
            <a:xfrm>
              <a:off x="2166118" y="2149662"/>
              <a:ext cx="2194725" cy="2157527"/>
            </a:xfrm>
            <a:custGeom>
              <a:avLst/>
              <a:gdLst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3" fmla="*/ 2153459 w 4306917"/>
                <a:gd name="connsiteY3" fmla="*/ 2157527 h 4315054"/>
                <a:gd name="connsiteX4" fmla="*/ 2112192 w 4306917"/>
                <a:gd name="connsiteY4" fmla="*/ 396 h 4315054"/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  <a:gd name="connsiteX3" fmla="*/ 9369 w 2194725"/>
                <a:gd name="connsiteY3" fmla="*/ 2157527 h 2157527"/>
                <a:gd name="connsiteX4" fmla="*/ 0 w 2194725"/>
                <a:gd name="connsiteY4" fmla="*/ 396 h 2157527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725" h="2157527" stroke="0" extrusionOk="0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  <a:lnTo>
                    <a:pt x="9369" y="2157527"/>
                  </a:lnTo>
                  <a:cubicBezTo>
                    <a:pt x="-4387" y="1438483"/>
                    <a:pt x="13756" y="719440"/>
                    <a:pt x="0" y="396"/>
                  </a:cubicBezTo>
                  <a:close/>
                </a:path>
                <a:path w="2194725" h="2157527" fill="none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4585459" y="2187762"/>
              <a:ext cx="3175" cy="2117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1931200" y="2160070"/>
              <a:ext cx="0" cy="21561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 flipH="1">
              <a:off x="2143950" y="4537932"/>
              <a:ext cx="32303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212" r="-1515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CuadroTexto 62"/>
            <p:cNvSpPr txBox="1"/>
            <p:nvPr/>
          </p:nvSpPr>
          <p:spPr>
            <a:xfrm flipH="1">
              <a:off x="3588655" y="3936251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Forma libre 24"/>
            <p:cNvSpPr/>
            <p:nvPr/>
          </p:nvSpPr>
          <p:spPr>
            <a:xfrm flipH="1">
              <a:off x="2162576" y="2149417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CuadroTexto 69"/>
            <p:cNvSpPr txBox="1"/>
            <p:nvPr/>
          </p:nvSpPr>
          <p:spPr>
            <a:xfrm flipH="1">
              <a:off x="4474945" y="425064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6364" r="-31818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adroTexto 70"/>
            <p:cNvSpPr txBox="1"/>
            <p:nvPr/>
          </p:nvSpPr>
          <p:spPr>
            <a:xfrm flipH="1">
              <a:off x="4537878" y="189350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72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96138"/>
            <a:ext cx="3064871" cy="3452436"/>
          </a:xfrm>
          <a:prstGeom prst="rect">
            <a:avLst/>
          </a:prstGeom>
        </p:spPr>
      </p:pic>
      <p:grpSp>
        <p:nvGrpSpPr>
          <p:cNvPr id="135" name="Agrupar 134"/>
          <p:cNvGrpSpPr/>
          <p:nvPr/>
        </p:nvGrpSpPr>
        <p:grpSpPr>
          <a:xfrm>
            <a:off x="174463" y="440699"/>
            <a:ext cx="8731792" cy="3137389"/>
            <a:chOff x="174463" y="440699"/>
            <a:chExt cx="8731792" cy="3137389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143581" y="224994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367829" y="224994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1143580" y="603541"/>
              <a:ext cx="0" cy="16464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>
              <a:off x="1146165" y="2252532"/>
              <a:ext cx="327435" cy="112821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1140997" y="1830911"/>
              <a:ext cx="1572467" cy="41645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12" t="-2857" r="-1515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/>
                <p:cNvSpPr txBox="1"/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82" t="-2857" r="-15152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o 20"/>
            <p:cNvSpPr/>
            <p:nvPr/>
          </p:nvSpPr>
          <p:spPr>
            <a:xfrm>
              <a:off x="939952" y="825440"/>
              <a:ext cx="443954" cy="17715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Arco 22"/>
            <p:cNvSpPr/>
            <p:nvPr/>
          </p:nvSpPr>
          <p:spPr>
            <a:xfrm>
              <a:off x="744194" y="224796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rco 22"/>
            <p:cNvSpPr/>
            <p:nvPr/>
          </p:nvSpPr>
          <p:spPr>
            <a:xfrm rot="15004771">
              <a:off x="1733697" y="1420645"/>
              <a:ext cx="609866" cy="165933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8081" h="583733" stroke="0" extrusionOk="0">
                  <a:moveTo>
                    <a:pt x="578081" y="0"/>
                  </a:moveTo>
                  <a:lnTo>
                    <a:pt x="32131" y="553622"/>
                  </a:lnTo>
                  <a:lnTo>
                    <a:pt x="578081" y="0"/>
                  </a:lnTo>
                  <a:close/>
                </a:path>
                <a:path w="578081" h="583733" fill="none">
                  <a:moveTo>
                    <a:pt x="445727" y="566011"/>
                  </a:moveTo>
                  <a:cubicBezTo>
                    <a:pt x="257650" y="581501"/>
                    <a:pt x="203031" y="587061"/>
                    <a:pt x="0" y="581804"/>
                  </a:cubicBezTo>
                </a:path>
              </a:pathLst>
            </a:custGeom>
            <a:ln w="1270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2515730" y="1872049"/>
              <a:ext cx="727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x-y</a:t>
              </a: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4031100" y="227991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255348" y="227991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4031099" y="633511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de flecha 33"/>
            <p:cNvCxnSpPr/>
            <p:nvPr/>
          </p:nvCxnSpPr>
          <p:spPr>
            <a:xfrm>
              <a:off x="4033684" y="2282502"/>
              <a:ext cx="327435" cy="11282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4028516" y="1860881"/>
              <a:ext cx="1572467" cy="41645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12" t="-2857" r="-15152" b="-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706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co 37"/>
            <p:cNvSpPr/>
            <p:nvPr/>
          </p:nvSpPr>
          <p:spPr>
            <a:xfrm rot="16602810">
              <a:off x="4099683" y="3174000"/>
              <a:ext cx="434209" cy="373967"/>
            </a:xfrm>
            <a:prstGeom prst="arc">
              <a:avLst>
                <a:gd name="adj1" fmla="val 6759114"/>
                <a:gd name="adj2" fmla="val 5943049"/>
              </a:avLst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Arco 22"/>
            <p:cNvSpPr/>
            <p:nvPr/>
          </p:nvSpPr>
          <p:spPr>
            <a:xfrm>
              <a:off x="3631713" y="227793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r="-11765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 flipH="1" flipV="1">
              <a:off x="3411093" y="1023206"/>
              <a:ext cx="620688" cy="125739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endCxn id="100" idx="0"/>
            </p:cNvCxnSpPr>
            <p:nvPr/>
          </p:nvCxnSpPr>
          <p:spPr>
            <a:xfrm flipV="1">
              <a:off x="4035638" y="1456682"/>
              <a:ext cx="1457142" cy="819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1212" r="-2121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9412" r="-2941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o 22"/>
            <p:cNvSpPr/>
            <p:nvPr/>
          </p:nvSpPr>
          <p:spPr>
            <a:xfrm rot="9343025">
              <a:off x="3829819" y="1455985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Arco 22"/>
            <p:cNvSpPr/>
            <p:nvPr/>
          </p:nvSpPr>
          <p:spPr>
            <a:xfrm rot="15557275">
              <a:off x="4527484" y="1056837"/>
              <a:ext cx="536327" cy="160928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0 w 548029"/>
                <a:gd name="connsiteY0" fmla="*/ 0 h 565669"/>
                <a:gd name="connsiteX1" fmla="*/ 134433 w 548029"/>
                <a:gd name="connsiteY1" fmla="*/ 535558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48029"/>
                <a:gd name="connsiteY0" fmla="*/ 0 h 565669"/>
                <a:gd name="connsiteX1" fmla="*/ 101159 w 548029"/>
                <a:gd name="connsiteY1" fmla="*/ 535002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08374"/>
                <a:gd name="connsiteY0" fmla="*/ 0 h 566126"/>
                <a:gd name="connsiteX1" fmla="*/ 101159 w 508374"/>
                <a:gd name="connsiteY1" fmla="*/ 535002 h 566126"/>
                <a:gd name="connsiteX2" fmla="*/ 0 w 508374"/>
                <a:gd name="connsiteY2" fmla="*/ 0 h 566126"/>
                <a:gd name="connsiteX0" fmla="*/ 508374 w 508374"/>
                <a:gd name="connsiteY0" fmla="*/ 550501 h 566126"/>
                <a:gd name="connsiteX1" fmla="*/ 102302 w 508374"/>
                <a:gd name="connsiteY1" fmla="*/ 563740 h 56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374" h="566126" stroke="0" extrusionOk="0">
                  <a:moveTo>
                    <a:pt x="0" y="0"/>
                  </a:moveTo>
                  <a:lnTo>
                    <a:pt x="101159" y="535002"/>
                  </a:lnTo>
                  <a:lnTo>
                    <a:pt x="0" y="0"/>
                  </a:lnTo>
                  <a:close/>
                </a:path>
                <a:path w="508374" h="566126" fill="none">
                  <a:moveTo>
                    <a:pt x="508374" y="550501"/>
                  </a:moveTo>
                  <a:cubicBezTo>
                    <a:pt x="320297" y="565991"/>
                    <a:pt x="305333" y="568997"/>
                    <a:pt x="102302" y="563740"/>
                  </a:cubicBezTo>
                </a:path>
              </a:pathLst>
            </a:custGeom>
            <a:ln w="1270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5198135" y="1526245"/>
              <a:ext cx="757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y’-z’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0303" t="-8571" r="-2727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cto de flecha 54"/>
            <p:cNvCxnSpPr/>
            <p:nvPr/>
          </p:nvCxnSpPr>
          <p:spPr>
            <a:xfrm>
              <a:off x="6969608" y="2274342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/>
            <p:nvPr/>
          </p:nvCxnSpPr>
          <p:spPr>
            <a:xfrm flipH="1">
              <a:off x="6193856" y="2274342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V="1">
              <a:off x="6969607" y="627934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ector recto de flecha 60"/>
            <p:cNvCxnSpPr/>
            <p:nvPr/>
          </p:nvCxnSpPr>
          <p:spPr>
            <a:xfrm>
              <a:off x="6972192" y="2276925"/>
              <a:ext cx="327435" cy="11282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6967024" y="1848931"/>
              <a:ext cx="1572747" cy="42282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7647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o 22"/>
            <p:cNvSpPr/>
            <p:nvPr/>
          </p:nvSpPr>
          <p:spPr>
            <a:xfrm>
              <a:off x="6570221" y="2272354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7273" t="-8571" r="-3030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recto de flecha 68"/>
            <p:cNvCxnSpPr/>
            <p:nvPr/>
          </p:nvCxnSpPr>
          <p:spPr>
            <a:xfrm flipH="1" flipV="1">
              <a:off x="6364969" y="1021471"/>
              <a:ext cx="620688" cy="12573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6974146" y="1442403"/>
              <a:ext cx="1460878" cy="82793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24242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0303" r="-3333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22"/>
            <p:cNvSpPr/>
            <p:nvPr/>
          </p:nvSpPr>
          <p:spPr>
            <a:xfrm rot="9343025">
              <a:off x="6768327" y="1450408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6364" t="-2857" r="-4545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o 75"/>
            <p:cNvSpPr/>
            <p:nvPr/>
          </p:nvSpPr>
          <p:spPr>
            <a:xfrm rot="20024229">
              <a:off x="6254109" y="1167456"/>
              <a:ext cx="432748" cy="16444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>
              <a:off x="6973672" y="2260649"/>
              <a:ext cx="984316" cy="69477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 flipV="1">
              <a:off x="6975626" y="1270412"/>
              <a:ext cx="897409" cy="99252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1176" t="-5714" r="-55882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6364" t="-2857" r="-42424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Arco 22"/>
            <p:cNvSpPr/>
            <p:nvPr/>
          </p:nvSpPr>
          <p:spPr>
            <a:xfrm rot="19107638">
              <a:off x="6922011" y="2236479"/>
              <a:ext cx="393682" cy="571369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  <a:gd name="connsiteX2" fmla="*/ 368677 w 553192"/>
                <a:gd name="connsiteY2" fmla="*/ 0 h 555111"/>
                <a:gd name="connsiteX3" fmla="*/ 553192 w 553192"/>
                <a:gd name="connsiteY3" fmla="*/ 554151 h 555111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55111" stroke="0" extrusionOk="0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  <a:lnTo>
                    <a:pt x="368677" y="0"/>
                  </a:lnTo>
                  <a:cubicBezTo>
                    <a:pt x="404502" y="206546"/>
                    <a:pt x="517367" y="347605"/>
                    <a:pt x="553192" y="554151"/>
                  </a:cubicBezTo>
                  <a:close/>
                </a:path>
                <a:path w="553192" h="555111" fill="none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</a:path>
              </a:pathLst>
            </a:cu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061" r="-303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Arco 22"/>
            <p:cNvSpPr/>
            <p:nvPr/>
          </p:nvSpPr>
          <p:spPr>
            <a:xfrm rot="13520383">
              <a:off x="7432168" y="1025642"/>
              <a:ext cx="502299" cy="160097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486173 w 486173"/>
                <a:gd name="connsiteY0" fmla="*/ 0 h 696592"/>
                <a:gd name="connsiteX1" fmla="*/ 32131 w 486173"/>
                <a:gd name="connsiteY1" fmla="*/ 666481 h 696592"/>
                <a:gd name="connsiteX2" fmla="*/ 486173 w 486173"/>
                <a:gd name="connsiteY2" fmla="*/ 0 h 696592"/>
                <a:gd name="connsiteX0" fmla="*/ 445727 w 486173"/>
                <a:gd name="connsiteY0" fmla="*/ 678870 h 696592"/>
                <a:gd name="connsiteX1" fmla="*/ 0 w 486173"/>
                <a:gd name="connsiteY1" fmla="*/ 694663 h 696592"/>
                <a:gd name="connsiteX0" fmla="*/ 486173 w 572867"/>
                <a:gd name="connsiteY0" fmla="*/ 0 h 694854"/>
                <a:gd name="connsiteX1" fmla="*/ 32131 w 572867"/>
                <a:gd name="connsiteY1" fmla="*/ 666481 h 694854"/>
                <a:gd name="connsiteX2" fmla="*/ 486173 w 572867"/>
                <a:gd name="connsiteY2" fmla="*/ 0 h 694854"/>
                <a:gd name="connsiteX0" fmla="*/ 572867 w 572867"/>
                <a:gd name="connsiteY0" fmla="*/ 579861 h 694854"/>
                <a:gd name="connsiteX1" fmla="*/ 0 w 572867"/>
                <a:gd name="connsiteY1" fmla="*/ 694663 h 694854"/>
                <a:gd name="connsiteX0" fmla="*/ 486173 w 572867"/>
                <a:gd name="connsiteY0" fmla="*/ 0 h 694932"/>
                <a:gd name="connsiteX1" fmla="*/ 32131 w 572867"/>
                <a:gd name="connsiteY1" fmla="*/ 666481 h 694932"/>
                <a:gd name="connsiteX2" fmla="*/ 486173 w 572867"/>
                <a:gd name="connsiteY2" fmla="*/ 0 h 694932"/>
                <a:gd name="connsiteX0" fmla="*/ 572867 w 572867"/>
                <a:gd name="connsiteY0" fmla="*/ 579861 h 694932"/>
                <a:gd name="connsiteX1" fmla="*/ 0 w 572867"/>
                <a:gd name="connsiteY1" fmla="*/ 694663 h 694932"/>
                <a:gd name="connsiteX0" fmla="*/ 503284 w 589978"/>
                <a:gd name="connsiteY0" fmla="*/ 0 h 698144"/>
                <a:gd name="connsiteX1" fmla="*/ 49242 w 589978"/>
                <a:gd name="connsiteY1" fmla="*/ 666481 h 698144"/>
                <a:gd name="connsiteX2" fmla="*/ 503284 w 589978"/>
                <a:gd name="connsiteY2" fmla="*/ 0 h 698144"/>
                <a:gd name="connsiteX0" fmla="*/ 589978 w 589978"/>
                <a:gd name="connsiteY0" fmla="*/ 579861 h 698144"/>
                <a:gd name="connsiteX1" fmla="*/ 0 w 589978"/>
                <a:gd name="connsiteY1" fmla="*/ 697886 h 698144"/>
                <a:gd name="connsiteX0" fmla="*/ 503284 w 589978"/>
                <a:gd name="connsiteY0" fmla="*/ 0 h 697886"/>
                <a:gd name="connsiteX1" fmla="*/ 49242 w 589978"/>
                <a:gd name="connsiteY1" fmla="*/ 666481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  <a:gd name="connsiteX0" fmla="*/ 503284 w 589978"/>
                <a:gd name="connsiteY0" fmla="*/ 0 h 697886"/>
                <a:gd name="connsiteX1" fmla="*/ 32029 w 589978"/>
                <a:gd name="connsiteY1" fmla="*/ 663334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978" h="697886" stroke="0" extrusionOk="0">
                  <a:moveTo>
                    <a:pt x="503284" y="0"/>
                  </a:moveTo>
                  <a:lnTo>
                    <a:pt x="32029" y="663334"/>
                  </a:lnTo>
                  <a:lnTo>
                    <a:pt x="503284" y="0"/>
                  </a:lnTo>
                  <a:close/>
                </a:path>
                <a:path w="589978" h="697886" fill="none">
                  <a:moveTo>
                    <a:pt x="589978" y="579861"/>
                  </a:moveTo>
                  <a:cubicBezTo>
                    <a:pt x="445313" y="627104"/>
                    <a:pt x="245326" y="664832"/>
                    <a:pt x="0" y="697886"/>
                  </a:cubicBezTo>
                </a:path>
              </a:pathLst>
            </a:custGeom>
            <a:ln w="1270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uadroTexto 123"/>
                <p:cNvSpPr txBox="1"/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CuadroTexto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uadroTexto 124"/>
                <p:cNvSpPr txBox="1"/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CuadroTexto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152" t="-2857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CuadroTexto 130"/>
            <p:cNvSpPr txBox="1"/>
            <p:nvPr/>
          </p:nvSpPr>
          <p:spPr>
            <a:xfrm>
              <a:off x="8069021" y="1085521"/>
              <a:ext cx="809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x”-y”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15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/>
          <p:cNvGrpSpPr/>
          <p:nvPr/>
        </p:nvGrpSpPr>
        <p:grpSpPr>
          <a:xfrm>
            <a:off x="1881963" y="909704"/>
            <a:ext cx="6152660" cy="4112176"/>
            <a:chOff x="1881963" y="909704"/>
            <a:chExt cx="6152660" cy="4112176"/>
          </a:xfrm>
        </p:grpSpPr>
        <p:sp>
          <p:nvSpPr>
            <p:cNvPr id="2" name="Elipse 1"/>
            <p:cNvSpPr/>
            <p:nvPr/>
          </p:nvSpPr>
          <p:spPr>
            <a:xfrm>
              <a:off x="1881963" y="2109376"/>
              <a:ext cx="2909191" cy="2909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" name="Conector recto 3"/>
            <p:cNvCxnSpPr/>
            <p:nvPr/>
          </p:nvCxnSpPr>
          <p:spPr>
            <a:xfrm flipV="1">
              <a:off x="3340467" y="1664950"/>
              <a:ext cx="1" cy="19034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3296448" y="3523856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857497" y="1653233"/>
              <a:ext cx="636785" cy="2487808"/>
            </a:xfrm>
            <a:custGeom>
              <a:avLst/>
              <a:gdLst>
                <a:gd name="connsiteX0" fmla="*/ 570857 w 1178026"/>
                <a:gd name="connsiteY0" fmla="*/ 0 h 2494544"/>
                <a:gd name="connsiteX1" fmla="*/ 102684 w 1178026"/>
                <a:gd name="connsiteY1" fmla="*/ 1806855 h 2494544"/>
                <a:gd name="connsiteX2" fmla="*/ 36848 w 1178026"/>
                <a:gd name="connsiteY2" fmla="*/ 2092148 h 2494544"/>
                <a:gd name="connsiteX3" fmla="*/ 563542 w 1178026"/>
                <a:gd name="connsiteY3" fmla="*/ 2494484 h 2494544"/>
                <a:gd name="connsiteX4" fmla="*/ 1178019 w 1178026"/>
                <a:gd name="connsiteY4" fmla="*/ 2062887 h 2494544"/>
                <a:gd name="connsiteX5" fmla="*/ 578172 w 1178026"/>
                <a:gd name="connsiteY5" fmla="*/ 1894637 h 249454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894637 h 249448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916582 h 2494484"/>
                <a:gd name="connsiteX0" fmla="*/ 468177 w 1081685"/>
                <a:gd name="connsiteY0" fmla="*/ 0 h 2494484"/>
                <a:gd name="connsiteX1" fmla="*/ 4 w 1081685"/>
                <a:gd name="connsiteY1" fmla="*/ 1806855 h 2494484"/>
                <a:gd name="connsiteX2" fmla="*/ 460862 w 1081685"/>
                <a:gd name="connsiteY2" fmla="*/ 2494484 h 2494484"/>
                <a:gd name="connsiteX3" fmla="*/ 1075339 w 1081685"/>
                <a:gd name="connsiteY3" fmla="*/ 2062887 h 2494484"/>
                <a:gd name="connsiteX4" fmla="*/ 797361 w 1081685"/>
                <a:gd name="connsiteY4" fmla="*/ 1850745 h 2494484"/>
                <a:gd name="connsiteX0" fmla="*/ 468177 w 1077212"/>
                <a:gd name="connsiteY0" fmla="*/ 0 h 2494484"/>
                <a:gd name="connsiteX1" fmla="*/ 4 w 1077212"/>
                <a:gd name="connsiteY1" fmla="*/ 1806855 h 2494484"/>
                <a:gd name="connsiteX2" fmla="*/ 460862 w 1077212"/>
                <a:gd name="connsiteY2" fmla="*/ 2494484 h 2494484"/>
                <a:gd name="connsiteX3" fmla="*/ 1075339 w 1077212"/>
                <a:gd name="connsiteY3" fmla="*/ 2062887 h 2494484"/>
                <a:gd name="connsiteX4" fmla="*/ 665687 w 1077212"/>
                <a:gd name="connsiteY4" fmla="*/ 1741017 h 2494484"/>
                <a:gd name="connsiteX0" fmla="*/ 468177 w 1078096"/>
                <a:gd name="connsiteY0" fmla="*/ 0 h 2494484"/>
                <a:gd name="connsiteX1" fmla="*/ 4 w 1078096"/>
                <a:gd name="connsiteY1" fmla="*/ 1806855 h 2494484"/>
                <a:gd name="connsiteX2" fmla="*/ 460862 w 1078096"/>
                <a:gd name="connsiteY2" fmla="*/ 2494484 h 2494484"/>
                <a:gd name="connsiteX3" fmla="*/ 1075339 w 1078096"/>
                <a:gd name="connsiteY3" fmla="*/ 2062887 h 2494484"/>
                <a:gd name="connsiteX4" fmla="*/ 702263 w 1078096"/>
                <a:gd name="connsiteY4" fmla="*/ 1682496 h 2494484"/>
                <a:gd name="connsiteX0" fmla="*/ 468177 w 1075743"/>
                <a:gd name="connsiteY0" fmla="*/ 0 h 2494484"/>
                <a:gd name="connsiteX1" fmla="*/ 4 w 1075743"/>
                <a:gd name="connsiteY1" fmla="*/ 1806855 h 2494484"/>
                <a:gd name="connsiteX2" fmla="*/ 460862 w 1075743"/>
                <a:gd name="connsiteY2" fmla="*/ 2494484 h 2494484"/>
                <a:gd name="connsiteX3" fmla="*/ 1075339 w 1075743"/>
                <a:gd name="connsiteY3" fmla="*/ 2062887 h 2494484"/>
                <a:gd name="connsiteX4" fmla="*/ 563275 w 1075743"/>
                <a:gd name="connsiteY4" fmla="*/ 1806855 h 2494484"/>
                <a:gd name="connsiteX0" fmla="*/ 468177 w 1089497"/>
                <a:gd name="connsiteY0" fmla="*/ 0 h 2494484"/>
                <a:gd name="connsiteX1" fmla="*/ 4 w 1089497"/>
                <a:gd name="connsiteY1" fmla="*/ 1806855 h 2494484"/>
                <a:gd name="connsiteX2" fmla="*/ 460862 w 1089497"/>
                <a:gd name="connsiteY2" fmla="*/ 2494484 h 2494484"/>
                <a:gd name="connsiteX3" fmla="*/ 1075339 w 1089497"/>
                <a:gd name="connsiteY3" fmla="*/ 2062887 h 2494484"/>
                <a:gd name="connsiteX4" fmla="*/ 563275 w 1089497"/>
                <a:gd name="connsiteY4" fmla="*/ 1806855 h 2494484"/>
                <a:gd name="connsiteX0" fmla="*/ 468177 w 1075386"/>
                <a:gd name="connsiteY0" fmla="*/ 0 h 2494484"/>
                <a:gd name="connsiteX1" fmla="*/ 4 w 1075386"/>
                <a:gd name="connsiteY1" fmla="*/ 1806855 h 2494484"/>
                <a:gd name="connsiteX2" fmla="*/ 460862 w 1075386"/>
                <a:gd name="connsiteY2" fmla="*/ 2494484 h 2494484"/>
                <a:gd name="connsiteX3" fmla="*/ 1075339 w 1075386"/>
                <a:gd name="connsiteY3" fmla="*/ 2062887 h 2494484"/>
                <a:gd name="connsiteX4" fmla="*/ 497438 w 1075386"/>
                <a:gd name="connsiteY4" fmla="*/ 1894637 h 2494484"/>
                <a:gd name="connsiteX0" fmla="*/ 468177 w 1077525"/>
                <a:gd name="connsiteY0" fmla="*/ 0 h 2494484"/>
                <a:gd name="connsiteX1" fmla="*/ 4 w 1077525"/>
                <a:gd name="connsiteY1" fmla="*/ 1806855 h 2494484"/>
                <a:gd name="connsiteX2" fmla="*/ 460862 w 1077525"/>
                <a:gd name="connsiteY2" fmla="*/ 2494484 h 2494484"/>
                <a:gd name="connsiteX3" fmla="*/ 1075339 w 1077525"/>
                <a:gd name="connsiteY3" fmla="*/ 2062887 h 2494484"/>
                <a:gd name="connsiteX4" fmla="*/ 497438 w 1077525"/>
                <a:gd name="connsiteY4" fmla="*/ 1894637 h 2494484"/>
                <a:gd name="connsiteX0" fmla="*/ 468177 w 1076205"/>
                <a:gd name="connsiteY0" fmla="*/ 0 h 2494484"/>
                <a:gd name="connsiteX1" fmla="*/ 4 w 1076205"/>
                <a:gd name="connsiteY1" fmla="*/ 1806855 h 2494484"/>
                <a:gd name="connsiteX2" fmla="*/ 460862 w 1076205"/>
                <a:gd name="connsiteY2" fmla="*/ 2494484 h 2494484"/>
                <a:gd name="connsiteX3" fmla="*/ 1075339 w 1076205"/>
                <a:gd name="connsiteY3" fmla="*/ 2062887 h 2494484"/>
                <a:gd name="connsiteX4" fmla="*/ 497438 w 1076205"/>
                <a:gd name="connsiteY4" fmla="*/ 1894637 h 2494484"/>
                <a:gd name="connsiteX0" fmla="*/ 468177 w 1095600"/>
                <a:gd name="connsiteY0" fmla="*/ 0 h 2494484"/>
                <a:gd name="connsiteX1" fmla="*/ 4 w 1095600"/>
                <a:gd name="connsiteY1" fmla="*/ 1806855 h 2494484"/>
                <a:gd name="connsiteX2" fmla="*/ 460862 w 1095600"/>
                <a:gd name="connsiteY2" fmla="*/ 2494484 h 2494484"/>
                <a:gd name="connsiteX3" fmla="*/ 1075339 w 1095600"/>
                <a:gd name="connsiteY3" fmla="*/ 2062887 h 2494484"/>
                <a:gd name="connsiteX4" fmla="*/ 497438 w 1095600"/>
                <a:gd name="connsiteY4" fmla="*/ 1894637 h 2494484"/>
                <a:gd name="connsiteX0" fmla="*/ 468177 w 1078995"/>
                <a:gd name="connsiteY0" fmla="*/ 0 h 2494484"/>
                <a:gd name="connsiteX1" fmla="*/ 4 w 1078995"/>
                <a:gd name="connsiteY1" fmla="*/ 1806855 h 2494484"/>
                <a:gd name="connsiteX2" fmla="*/ 460862 w 1078995"/>
                <a:gd name="connsiteY2" fmla="*/ 2494484 h 2494484"/>
                <a:gd name="connsiteX3" fmla="*/ 1075339 w 1078995"/>
                <a:gd name="connsiteY3" fmla="*/ 2062887 h 2494484"/>
                <a:gd name="connsiteX4" fmla="*/ 497438 w 1078995"/>
                <a:gd name="connsiteY4" fmla="*/ 1894637 h 2494484"/>
                <a:gd name="connsiteX0" fmla="*/ 468177 w 753303"/>
                <a:gd name="connsiteY0" fmla="*/ 0 h 2522552"/>
                <a:gd name="connsiteX1" fmla="*/ 4 w 753303"/>
                <a:gd name="connsiteY1" fmla="*/ 1806855 h 2522552"/>
                <a:gd name="connsiteX2" fmla="*/ 460862 w 753303"/>
                <a:gd name="connsiteY2" fmla="*/ 2494484 h 2522552"/>
                <a:gd name="connsiteX3" fmla="*/ 746155 w 753303"/>
                <a:gd name="connsiteY3" fmla="*/ 2238451 h 2522552"/>
                <a:gd name="connsiteX4" fmla="*/ 497438 w 753303"/>
                <a:gd name="connsiteY4" fmla="*/ 1894637 h 2522552"/>
                <a:gd name="connsiteX0" fmla="*/ 468177 w 796387"/>
                <a:gd name="connsiteY0" fmla="*/ 0 h 2515113"/>
                <a:gd name="connsiteX1" fmla="*/ 4 w 796387"/>
                <a:gd name="connsiteY1" fmla="*/ 1806855 h 2515113"/>
                <a:gd name="connsiteX2" fmla="*/ 460862 w 796387"/>
                <a:gd name="connsiteY2" fmla="*/ 2494484 h 2515113"/>
                <a:gd name="connsiteX3" fmla="*/ 790046 w 796387"/>
                <a:gd name="connsiteY3" fmla="*/ 2201875 h 2515113"/>
                <a:gd name="connsiteX4" fmla="*/ 497438 w 796387"/>
                <a:gd name="connsiteY4" fmla="*/ 1894637 h 2515113"/>
                <a:gd name="connsiteX0" fmla="*/ 468177 w 804745"/>
                <a:gd name="connsiteY0" fmla="*/ 0 h 2513690"/>
                <a:gd name="connsiteX1" fmla="*/ 4 w 804745"/>
                <a:gd name="connsiteY1" fmla="*/ 1806855 h 2513690"/>
                <a:gd name="connsiteX2" fmla="*/ 460862 w 804745"/>
                <a:gd name="connsiteY2" fmla="*/ 2494484 h 2513690"/>
                <a:gd name="connsiteX3" fmla="*/ 790046 w 804745"/>
                <a:gd name="connsiteY3" fmla="*/ 2201875 h 2513690"/>
                <a:gd name="connsiteX4" fmla="*/ 497438 w 804745"/>
                <a:gd name="connsiteY4" fmla="*/ 1894637 h 2513690"/>
                <a:gd name="connsiteX0" fmla="*/ 471187 w 795556"/>
                <a:gd name="connsiteY0" fmla="*/ 0 h 2490885"/>
                <a:gd name="connsiteX1" fmla="*/ 3014 w 795556"/>
                <a:gd name="connsiteY1" fmla="*/ 1806855 h 2490885"/>
                <a:gd name="connsiteX2" fmla="*/ 295622 w 795556"/>
                <a:gd name="connsiteY2" fmla="*/ 2479854 h 2490885"/>
                <a:gd name="connsiteX3" fmla="*/ 793056 w 795556"/>
                <a:gd name="connsiteY3" fmla="*/ 2201875 h 2490885"/>
                <a:gd name="connsiteX4" fmla="*/ 500448 w 795556"/>
                <a:gd name="connsiteY4" fmla="*/ 1894637 h 2490885"/>
                <a:gd name="connsiteX0" fmla="*/ 472622 w 796991"/>
                <a:gd name="connsiteY0" fmla="*/ 0 h 2479854"/>
                <a:gd name="connsiteX1" fmla="*/ 4449 w 796991"/>
                <a:gd name="connsiteY1" fmla="*/ 1806855 h 2479854"/>
                <a:gd name="connsiteX2" fmla="*/ 297057 w 796991"/>
                <a:gd name="connsiteY2" fmla="*/ 2479854 h 2479854"/>
                <a:gd name="connsiteX3" fmla="*/ 794491 w 796991"/>
                <a:gd name="connsiteY3" fmla="*/ 2201875 h 2479854"/>
                <a:gd name="connsiteX4" fmla="*/ 501883 w 796991"/>
                <a:gd name="connsiteY4" fmla="*/ 1894637 h 2479854"/>
                <a:gd name="connsiteX0" fmla="*/ 472622 w 794506"/>
                <a:gd name="connsiteY0" fmla="*/ 0 h 2479854"/>
                <a:gd name="connsiteX1" fmla="*/ 4449 w 794506"/>
                <a:gd name="connsiteY1" fmla="*/ 1806855 h 2479854"/>
                <a:gd name="connsiteX2" fmla="*/ 297057 w 794506"/>
                <a:gd name="connsiteY2" fmla="*/ 2479854 h 2479854"/>
                <a:gd name="connsiteX3" fmla="*/ 794491 w 794506"/>
                <a:gd name="connsiteY3" fmla="*/ 2201875 h 2479854"/>
                <a:gd name="connsiteX4" fmla="*/ 501883 w 794506"/>
                <a:gd name="connsiteY4" fmla="*/ 1894637 h 2479854"/>
                <a:gd name="connsiteX0" fmla="*/ 470568 w 794174"/>
                <a:gd name="connsiteY0" fmla="*/ 0 h 2450593"/>
                <a:gd name="connsiteX1" fmla="*/ 2395 w 794174"/>
                <a:gd name="connsiteY1" fmla="*/ 1806855 h 2450593"/>
                <a:gd name="connsiteX2" fmla="*/ 331579 w 794174"/>
                <a:gd name="connsiteY2" fmla="*/ 2450593 h 2450593"/>
                <a:gd name="connsiteX3" fmla="*/ 792437 w 794174"/>
                <a:gd name="connsiteY3" fmla="*/ 2201875 h 2450593"/>
                <a:gd name="connsiteX4" fmla="*/ 499829 w 794174"/>
                <a:gd name="connsiteY4" fmla="*/ 1894637 h 2450593"/>
                <a:gd name="connsiteX0" fmla="*/ 468620 w 792226"/>
                <a:gd name="connsiteY0" fmla="*/ 0 h 2450593"/>
                <a:gd name="connsiteX1" fmla="*/ 447 w 792226"/>
                <a:gd name="connsiteY1" fmla="*/ 1806855 h 2450593"/>
                <a:gd name="connsiteX2" fmla="*/ 329631 w 792226"/>
                <a:gd name="connsiteY2" fmla="*/ 2450593 h 2450593"/>
                <a:gd name="connsiteX3" fmla="*/ 790489 w 792226"/>
                <a:gd name="connsiteY3" fmla="*/ 2201875 h 2450593"/>
                <a:gd name="connsiteX4" fmla="*/ 497881 w 792226"/>
                <a:gd name="connsiteY4" fmla="*/ 1894637 h 2450593"/>
                <a:gd name="connsiteX0" fmla="*/ 468270 w 791876"/>
                <a:gd name="connsiteY0" fmla="*/ 0 h 2450593"/>
                <a:gd name="connsiteX1" fmla="*/ 97 w 791876"/>
                <a:gd name="connsiteY1" fmla="*/ 1806855 h 2450593"/>
                <a:gd name="connsiteX2" fmla="*/ 329281 w 791876"/>
                <a:gd name="connsiteY2" fmla="*/ 2450593 h 2450593"/>
                <a:gd name="connsiteX3" fmla="*/ 790139 w 791876"/>
                <a:gd name="connsiteY3" fmla="*/ 2201875 h 2450593"/>
                <a:gd name="connsiteX4" fmla="*/ 497531 w 791876"/>
                <a:gd name="connsiteY4" fmla="*/ 1894637 h 2450593"/>
                <a:gd name="connsiteX0" fmla="*/ 395150 w 718756"/>
                <a:gd name="connsiteY0" fmla="*/ 0 h 2462258"/>
                <a:gd name="connsiteX1" fmla="*/ 129 w 718756"/>
                <a:gd name="connsiteY1" fmla="*/ 1814170 h 2462258"/>
                <a:gd name="connsiteX2" fmla="*/ 256161 w 718756"/>
                <a:gd name="connsiteY2" fmla="*/ 2450593 h 2462258"/>
                <a:gd name="connsiteX3" fmla="*/ 717019 w 718756"/>
                <a:gd name="connsiteY3" fmla="*/ 2201875 h 2462258"/>
                <a:gd name="connsiteX4" fmla="*/ 424411 w 718756"/>
                <a:gd name="connsiteY4" fmla="*/ 1894637 h 2462258"/>
                <a:gd name="connsiteX0" fmla="*/ 398670 w 722276"/>
                <a:gd name="connsiteY0" fmla="*/ 0 h 2462258"/>
                <a:gd name="connsiteX1" fmla="*/ 3649 w 722276"/>
                <a:gd name="connsiteY1" fmla="*/ 1814170 h 2462258"/>
                <a:gd name="connsiteX2" fmla="*/ 259681 w 722276"/>
                <a:gd name="connsiteY2" fmla="*/ 2450593 h 2462258"/>
                <a:gd name="connsiteX3" fmla="*/ 720539 w 722276"/>
                <a:gd name="connsiteY3" fmla="*/ 2201875 h 2462258"/>
                <a:gd name="connsiteX4" fmla="*/ 427931 w 722276"/>
                <a:gd name="connsiteY4" fmla="*/ 1894637 h 2462258"/>
                <a:gd name="connsiteX0" fmla="*/ 398186 w 540940"/>
                <a:gd name="connsiteY0" fmla="*/ 0 h 2469786"/>
                <a:gd name="connsiteX1" fmla="*/ 3165 w 540940"/>
                <a:gd name="connsiteY1" fmla="*/ 1814170 h 2469786"/>
                <a:gd name="connsiteX2" fmla="*/ 259197 w 540940"/>
                <a:gd name="connsiteY2" fmla="*/ 2450593 h 2469786"/>
                <a:gd name="connsiteX3" fmla="*/ 537175 w 540940"/>
                <a:gd name="connsiteY3" fmla="*/ 2267712 h 2469786"/>
                <a:gd name="connsiteX4" fmla="*/ 427447 w 540940"/>
                <a:gd name="connsiteY4" fmla="*/ 1894637 h 2469786"/>
                <a:gd name="connsiteX0" fmla="*/ 398186 w 539406"/>
                <a:gd name="connsiteY0" fmla="*/ 0 h 2470367"/>
                <a:gd name="connsiteX1" fmla="*/ 3165 w 539406"/>
                <a:gd name="connsiteY1" fmla="*/ 1814170 h 2470367"/>
                <a:gd name="connsiteX2" fmla="*/ 259197 w 539406"/>
                <a:gd name="connsiteY2" fmla="*/ 2450593 h 2470367"/>
                <a:gd name="connsiteX3" fmla="*/ 537175 w 539406"/>
                <a:gd name="connsiteY3" fmla="*/ 2267712 h 2470367"/>
                <a:gd name="connsiteX4" fmla="*/ 427447 w 539406"/>
                <a:gd name="connsiteY4" fmla="*/ 1894637 h 2470367"/>
                <a:gd name="connsiteX0" fmla="*/ 397951 w 427212"/>
                <a:gd name="connsiteY0" fmla="*/ 0 h 2450884"/>
                <a:gd name="connsiteX1" fmla="*/ 2930 w 427212"/>
                <a:gd name="connsiteY1" fmla="*/ 1814170 h 2450884"/>
                <a:gd name="connsiteX2" fmla="*/ 258962 w 427212"/>
                <a:gd name="connsiteY2" fmla="*/ 2450593 h 2450884"/>
                <a:gd name="connsiteX3" fmla="*/ 427212 w 427212"/>
                <a:gd name="connsiteY3" fmla="*/ 1894637 h 2450884"/>
                <a:gd name="connsiteX0" fmla="*/ 405151 w 435725"/>
                <a:gd name="connsiteY0" fmla="*/ 0 h 2450602"/>
                <a:gd name="connsiteX1" fmla="*/ 10130 w 435725"/>
                <a:gd name="connsiteY1" fmla="*/ 1814170 h 2450602"/>
                <a:gd name="connsiteX2" fmla="*/ 266162 w 435725"/>
                <a:gd name="connsiteY2" fmla="*/ 2450593 h 2450602"/>
                <a:gd name="connsiteX3" fmla="*/ 434412 w 435725"/>
                <a:gd name="connsiteY3" fmla="*/ 1894637 h 2450602"/>
                <a:gd name="connsiteX0" fmla="*/ 139140 w 169714"/>
                <a:gd name="connsiteY0" fmla="*/ 0 h 2450593"/>
                <a:gd name="connsiteX1" fmla="*/ 151 w 169714"/>
                <a:gd name="connsiteY1" fmla="*/ 2450593 h 2450593"/>
                <a:gd name="connsiteX2" fmla="*/ 168401 w 169714"/>
                <a:gd name="connsiteY2" fmla="*/ 1894637 h 2450593"/>
                <a:gd name="connsiteX0" fmla="*/ 416609 w 622985"/>
                <a:gd name="connsiteY0" fmla="*/ 0 h 2462103"/>
                <a:gd name="connsiteX1" fmla="*/ 277620 w 622985"/>
                <a:gd name="connsiteY1" fmla="*/ 2450593 h 2462103"/>
                <a:gd name="connsiteX2" fmla="*/ 445870 w 622985"/>
                <a:gd name="connsiteY2" fmla="*/ 1894637 h 2462103"/>
                <a:gd name="connsiteX0" fmla="*/ 459705 w 666081"/>
                <a:gd name="connsiteY0" fmla="*/ 0 h 2462103"/>
                <a:gd name="connsiteX1" fmla="*/ 320716 w 666081"/>
                <a:gd name="connsiteY1" fmla="*/ 2450593 h 2462103"/>
                <a:gd name="connsiteX2" fmla="*/ 488966 w 666081"/>
                <a:gd name="connsiteY2" fmla="*/ 1894637 h 2462103"/>
                <a:gd name="connsiteX0" fmla="*/ 158998 w 173629"/>
                <a:gd name="connsiteY0" fmla="*/ 0 h 2530176"/>
                <a:gd name="connsiteX1" fmla="*/ 20009 w 173629"/>
                <a:gd name="connsiteY1" fmla="*/ 2450593 h 2530176"/>
                <a:gd name="connsiteX2" fmla="*/ 173629 w 173629"/>
                <a:gd name="connsiteY2" fmla="*/ 1916583 h 2530176"/>
                <a:gd name="connsiteX0" fmla="*/ 158998 w 292636"/>
                <a:gd name="connsiteY0" fmla="*/ 0 h 2533055"/>
                <a:gd name="connsiteX1" fmla="*/ 20009 w 292636"/>
                <a:gd name="connsiteY1" fmla="*/ 2450593 h 2533055"/>
                <a:gd name="connsiteX2" fmla="*/ 173629 w 292636"/>
                <a:gd name="connsiteY2" fmla="*/ 1916583 h 2533055"/>
                <a:gd name="connsiteX0" fmla="*/ 373106 w 477694"/>
                <a:gd name="connsiteY0" fmla="*/ 0 h 2506428"/>
                <a:gd name="connsiteX1" fmla="*/ 30 w 477694"/>
                <a:gd name="connsiteY1" fmla="*/ 2421332 h 2506428"/>
                <a:gd name="connsiteX2" fmla="*/ 387737 w 477694"/>
                <a:gd name="connsiteY2" fmla="*/ 1916583 h 2506428"/>
                <a:gd name="connsiteX0" fmla="*/ 562423 w 739494"/>
                <a:gd name="connsiteY0" fmla="*/ 0 h 2485170"/>
                <a:gd name="connsiteX1" fmla="*/ 189347 w 739494"/>
                <a:gd name="connsiteY1" fmla="*/ 2421332 h 2485170"/>
                <a:gd name="connsiteX2" fmla="*/ 577054 w 739494"/>
                <a:gd name="connsiteY2" fmla="*/ 1916583 h 2485170"/>
                <a:gd name="connsiteX0" fmla="*/ 514649 w 669499"/>
                <a:gd name="connsiteY0" fmla="*/ 0 h 2472312"/>
                <a:gd name="connsiteX1" fmla="*/ 141573 w 669499"/>
                <a:gd name="connsiteY1" fmla="*/ 2421332 h 2472312"/>
                <a:gd name="connsiteX2" fmla="*/ 529280 w 669499"/>
                <a:gd name="connsiteY2" fmla="*/ 1916583 h 2472312"/>
                <a:gd name="connsiteX0" fmla="*/ 578477 w 763926"/>
                <a:gd name="connsiteY0" fmla="*/ 0 h 2487808"/>
                <a:gd name="connsiteX1" fmla="*/ 205401 w 763926"/>
                <a:gd name="connsiteY1" fmla="*/ 2421332 h 2487808"/>
                <a:gd name="connsiteX2" fmla="*/ 593108 w 763926"/>
                <a:gd name="connsiteY2" fmla="*/ 1916583 h 2487808"/>
                <a:gd name="connsiteX0" fmla="*/ 577281 w 762730"/>
                <a:gd name="connsiteY0" fmla="*/ 0 h 2487808"/>
                <a:gd name="connsiteX1" fmla="*/ 204205 w 762730"/>
                <a:gd name="connsiteY1" fmla="*/ 2421332 h 2487808"/>
                <a:gd name="connsiteX2" fmla="*/ 591912 w 762730"/>
                <a:gd name="connsiteY2" fmla="*/ 1916583 h 2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730" h="2487808">
                  <a:moveTo>
                    <a:pt x="577281" y="0"/>
                  </a:moveTo>
                  <a:cubicBezTo>
                    <a:pt x="350934" y="613665"/>
                    <a:pt x="-340153" y="2152989"/>
                    <a:pt x="204205" y="2421332"/>
                  </a:cubicBezTo>
                  <a:cubicBezTo>
                    <a:pt x="748563" y="2689675"/>
                    <a:pt x="929935" y="2068983"/>
                    <a:pt x="591912" y="191658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Arco 6"/>
            <p:cNvSpPr/>
            <p:nvPr/>
          </p:nvSpPr>
          <p:spPr>
            <a:xfrm>
              <a:off x="2767014" y="3008668"/>
              <a:ext cx="1129991" cy="1129991"/>
            </a:xfrm>
            <a:prstGeom prst="arc">
              <a:avLst>
                <a:gd name="adj1" fmla="val 17007592"/>
                <a:gd name="adj2" fmla="val 1259198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3294677" y="2065423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3289360" y="1560377"/>
              <a:ext cx="95098" cy="95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345070" y="1351054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329121" y="181888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893186" y="1845468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313172" y="329149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37" name="Agrupar 36"/>
            <p:cNvGrpSpPr/>
            <p:nvPr/>
          </p:nvGrpSpPr>
          <p:grpSpPr>
            <a:xfrm>
              <a:off x="5125432" y="1354367"/>
              <a:ext cx="2909191" cy="3667513"/>
              <a:chOff x="5125432" y="1354367"/>
              <a:chExt cx="2909191" cy="3667513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5125432" y="2112689"/>
                <a:ext cx="2909191" cy="29091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 flipV="1">
                <a:off x="6583936" y="1668263"/>
                <a:ext cx="1" cy="19034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/>
              <p:cNvSpPr/>
              <p:nvPr/>
            </p:nvSpPr>
            <p:spPr>
              <a:xfrm>
                <a:off x="6539917" y="3527169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3" name="Arco 22"/>
              <p:cNvSpPr/>
              <p:nvPr/>
            </p:nvSpPr>
            <p:spPr>
              <a:xfrm>
                <a:off x="6010483" y="3011981"/>
                <a:ext cx="1129991" cy="1129991"/>
              </a:xfrm>
              <a:prstGeom prst="arc">
                <a:avLst>
                  <a:gd name="adj1" fmla="val 17007592"/>
                  <a:gd name="adj2" fmla="val 1259198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538146" y="2068736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532829" y="1563690"/>
                <a:ext cx="95098" cy="950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6588539" y="1354367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6572590" y="182219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5973828" y="1871875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6556641" y="329480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212540" y="1654629"/>
                <a:ext cx="761222" cy="23391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8" name="CuadroTexto 37"/>
            <p:cNvSpPr txBox="1"/>
            <p:nvPr/>
          </p:nvSpPr>
          <p:spPr>
            <a:xfrm>
              <a:off x="2780581" y="925554"/>
              <a:ext cx="1345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Newton, 1679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771692" y="909704"/>
              <a:ext cx="1909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Hooke / Newton, 1680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968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540657" y="1110343"/>
            <a:ext cx="6292912" cy="3815887"/>
            <a:chOff x="540657" y="1110343"/>
            <a:chExt cx="6292912" cy="381588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657" y="1110343"/>
              <a:ext cx="3251200" cy="3810000"/>
            </a:xfrm>
            <a:prstGeom prst="rect">
              <a:avLst/>
            </a:prstGeom>
          </p:spPr>
        </p:pic>
        <p:pic>
          <p:nvPicPr>
            <p:cNvPr id="5124" name="Picture 4" descr="esultado de imagen para Traité de mécanique céles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298" y="1111937"/>
              <a:ext cx="3034271" cy="381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2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1151240" y="2461461"/>
            <a:ext cx="6743873" cy="2889924"/>
            <a:chOff x="1151240" y="2461461"/>
            <a:chExt cx="6743873" cy="2889924"/>
          </a:xfrm>
        </p:grpSpPr>
        <p:grpSp>
          <p:nvGrpSpPr>
            <p:cNvPr id="96" name="Agrupar 95"/>
            <p:cNvGrpSpPr/>
            <p:nvPr/>
          </p:nvGrpSpPr>
          <p:grpSpPr>
            <a:xfrm>
              <a:off x="4510435" y="2658153"/>
              <a:ext cx="2721020" cy="2693232"/>
              <a:chOff x="3788666" y="1306079"/>
              <a:chExt cx="2721020" cy="269323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3789608" y="1786463"/>
                <a:ext cx="2129843" cy="2212848"/>
                <a:chOff x="4675632" y="1816608"/>
                <a:chExt cx="2158219" cy="2212848"/>
              </a:xfrm>
            </p:grpSpPr>
            <p:sp>
              <p:nvSpPr>
                <p:cNvPr id="27" name="Arco 26"/>
                <p:cNvSpPr/>
                <p:nvPr/>
              </p:nvSpPr>
              <p:spPr>
                <a:xfrm>
                  <a:off x="4706112" y="3011424"/>
                  <a:ext cx="999744" cy="999744"/>
                </a:xfrm>
                <a:custGeom>
                  <a:avLst/>
                  <a:gdLst>
                    <a:gd name="connsiteX0" fmla="*/ 999744 w 1999488"/>
                    <a:gd name="connsiteY0" fmla="*/ 0 h 1999488"/>
                    <a:gd name="connsiteX1" fmla="*/ 1999488 w 1999488"/>
                    <a:gd name="connsiteY1" fmla="*/ 999744 h 1999488"/>
                    <a:gd name="connsiteX2" fmla="*/ 999744 w 1999488"/>
                    <a:gd name="connsiteY2" fmla="*/ 999744 h 1999488"/>
                    <a:gd name="connsiteX3" fmla="*/ 999744 w 1999488"/>
                    <a:gd name="connsiteY3" fmla="*/ 0 h 1999488"/>
                    <a:gd name="connsiteX0" fmla="*/ 999744 w 1999488"/>
                    <a:gd name="connsiteY0" fmla="*/ 0 h 1999488"/>
                    <a:gd name="connsiteX1" fmla="*/ 1999488 w 1999488"/>
                    <a:gd name="connsiteY1" fmla="*/ 999744 h 1999488"/>
                    <a:gd name="connsiteX0" fmla="*/ 0 w 999744"/>
                    <a:gd name="connsiteY0" fmla="*/ 0 h 999744"/>
                    <a:gd name="connsiteX1" fmla="*/ 999744 w 999744"/>
                    <a:gd name="connsiteY1" fmla="*/ 999744 h 999744"/>
                    <a:gd name="connsiteX2" fmla="*/ 0 w 999744"/>
                    <a:gd name="connsiteY2" fmla="*/ 0 h 999744"/>
                    <a:gd name="connsiteX0" fmla="*/ 0 w 999744"/>
                    <a:gd name="connsiteY0" fmla="*/ 0 h 999744"/>
                    <a:gd name="connsiteX1" fmla="*/ 999744 w 999744"/>
                    <a:gd name="connsiteY1" fmla="*/ 999744 h 999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99744" h="999744" stroke="0" extrusionOk="0">
                      <a:moveTo>
                        <a:pt x="0" y="0"/>
                      </a:moveTo>
                      <a:cubicBezTo>
                        <a:pt x="552143" y="0"/>
                        <a:pt x="999744" y="447601"/>
                        <a:pt x="999744" y="999744"/>
                      </a:cubicBezTo>
                      <a:lnTo>
                        <a:pt x="0" y="0"/>
                      </a:lnTo>
                      <a:close/>
                    </a:path>
                    <a:path w="999744" h="999744" fill="none">
                      <a:moveTo>
                        <a:pt x="0" y="0"/>
                      </a:moveTo>
                      <a:cubicBezTo>
                        <a:pt x="552143" y="0"/>
                        <a:pt x="999744" y="447601"/>
                        <a:pt x="999744" y="999744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1" name="Arco 30"/>
                <p:cNvSpPr/>
                <p:nvPr/>
              </p:nvSpPr>
              <p:spPr>
                <a:xfrm>
                  <a:off x="4703064" y="2523744"/>
                  <a:ext cx="1478280" cy="1478280"/>
                </a:xfrm>
                <a:custGeom>
                  <a:avLst/>
                  <a:gdLst>
                    <a:gd name="connsiteX0" fmla="*/ 1478280 w 2956560"/>
                    <a:gd name="connsiteY0" fmla="*/ 0 h 2956560"/>
                    <a:gd name="connsiteX1" fmla="*/ 2956560 w 2956560"/>
                    <a:gd name="connsiteY1" fmla="*/ 1478280 h 2956560"/>
                    <a:gd name="connsiteX2" fmla="*/ 1478280 w 2956560"/>
                    <a:gd name="connsiteY2" fmla="*/ 1478280 h 2956560"/>
                    <a:gd name="connsiteX3" fmla="*/ 1478280 w 2956560"/>
                    <a:gd name="connsiteY3" fmla="*/ 0 h 2956560"/>
                    <a:gd name="connsiteX0" fmla="*/ 1478280 w 2956560"/>
                    <a:gd name="connsiteY0" fmla="*/ 0 h 2956560"/>
                    <a:gd name="connsiteX1" fmla="*/ 2956560 w 2956560"/>
                    <a:gd name="connsiteY1" fmla="*/ 1478280 h 2956560"/>
                    <a:gd name="connsiteX0" fmla="*/ 0 w 1478280"/>
                    <a:gd name="connsiteY0" fmla="*/ 0 h 1478280"/>
                    <a:gd name="connsiteX1" fmla="*/ 1478280 w 1478280"/>
                    <a:gd name="connsiteY1" fmla="*/ 1478280 h 1478280"/>
                    <a:gd name="connsiteX2" fmla="*/ 0 w 1478280"/>
                    <a:gd name="connsiteY2" fmla="*/ 0 h 1478280"/>
                    <a:gd name="connsiteX0" fmla="*/ 0 w 1478280"/>
                    <a:gd name="connsiteY0" fmla="*/ 0 h 1478280"/>
                    <a:gd name="connsiteX1" fmla="*/ 1478280 w 1478280"/>
                    <a:gd name="connsiteY1" fmla="*/ 1478280 h 1478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78280" h="1478280" stroke="0" extrusionOk="0">
                      <a:moveTo>
                        <a:pt x="0" y="0"/>
                      </a:moveTo>
                      <a:cubicBezTo>
                        <a:pt x="816431" y="0"/>
                        <a:pt x="1478280" y="661849"/>
                        <a:pt x="1478280" y="1478280"/>
                      </a:cubicBezTo>
                      <a:lnTo>
                        <a:pt x="0" y="0"/>
                      </a:lnTo>
                      <a:close/>
                    </a:path>
                    <a:path w="1478280" h="1478280" fill="none">
                      <a:moveTo>
                        <a:pt x="0" y="0"/>
                      </a:moveTo>
                      <a:cubicBezTo>
                        <a:pt x="816431" y="0"/>
                        <a:pt x="1478280" y="661849"/>
                        <a:pt x="1478280" y="1478280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4" name="Arco 33"/>
                <p:cNvSpPr/>
                <p:nvPr/>
              </p:nvSpPr>
              <p:spPr>
                <a:xfrm>
                  <a:off x="4690872" y="3438144"/>
                  <a:ext cx="563880" cy="563880"/>
                </a:xfrm>
                <a:custGeom>
                  <a:avLst/>
                  <a:gdLst>
                    <a:gd name="connsiteX0" fmla="*/ 563880 w 1127760"/>
                    <a:gd name="connsiteY0" fmla="*/ 0 h 1127760"/>
                    <a:gd name="connsiteX1" fmla="*/ 1127760 w 1127760"/>
                    <a:gd name="connsiteY1" fmla="*/ 563880 h 1127760"/>
                    <a:gd name="connsiteX2" fmla="*/ 563880 w 1127760"/>
                    <a:gd name="connsiteY2" fmla="*/ 563880 h 1127760"/>
                    <a:gd name="connsiteX3" fmla="*/ 563880 w 1127760"/>
                    <a:gd name="connsiteY3" fmla="*/ 0 h 1127760"/>
                    <a:gd name="connsiteX0" fmla="*/ 563880 w 1127760"/>
                    <a:gd name="connsiteY0" fmla="*/ 0 h 1127760"/>
                    <a:gd name="connsiteX1" fmla="*/ 1127760 w 1127760"/>
                    <a:gd name="connsiteY1" fmla="*/ 563880 h 1127760"/>
                    <a:gd name="connsiteX0" fmla="*/ 0 w 563880"/>
                    <a:gd name="connsiteY0" fmla="*/ 0 h 563880"/>
                    <a:gd name="connsiteX1" fmla="*/ 563880 w 563880"/>
                    <a:gd name="connsiteY1" fmla="*/ 563880 h 563880"/>
                    <a:gd name="connsiteX2" fmla="*/ 0 w 563880"/>
                    <a:gd name="connsiteY2" fmla="*/ 0 h 563880"/>
                    <a:gd name="connsiteX0" fmla="*/ 0 w 563880"/>
                    <a:gd name="connsiteY0" fmla="*/ 0 h 563880"/>
                    <a:gd name="connsiteX1" fmla="*/ 563880 w 563880"/>
                    <a:gd name="connsiteY1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3880" h="563880" stroke="0" extrusionOk="0">
                      <a:moveTo>
                        <a:pt x="0" y="0"/>
                      </a:moveTo>
                      <a:cubicBezTo>
                        <a:pt x="311422" y="0"/>
                        <a:pt x="563880" y="252458"/>
                        <a:pt x="563880" y="563880"/>
                      </a:cubicBezTo>
                      <a:lnTo>
                        <a:pt x="0" y="0"/>
                      </a:lnTo>
                      <a:close/>
                    </a:path>
                    <a:path w="563880" h="563880" fill="none">
                      <a:moveTo>
                        <a:pt x="0" y="0"/>
                      </a:moveTo>
                      <a:cubicBezTo>
                        <a:pt x="311422" y="0"/>
                        <a:pt x="563880" y="252458"/>
                        <a:pt x="563880" y="563880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6" name="Conector recto 35"/>
                <p:cNvCxnSpPr/>
                <p:nvPr/>
              </p:nvCxnSpPr>
              <p:spPr>
                <a:xfrm flipV="1">
                  <a:off x="4706112" y="2340864"/>
                  <a:ext cx="1633728" cy="1670304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V="1">
                  <a:off x="4700016" y="1816608"/>
                  <a:ext cx="871728" cy="2188464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 flipV="1">
                  <a:off x="4712443" y="3205558"/>
                  <a:ext cx="2121408" cy="80467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Arco 31"/>
                <p:cNvSpPr/>
                <p:nvPr/>
              </p:nvSpPr>
              <p:spPr>
                <a:xfrm>
                  <a:off x="4675632" y="2115312"/>
                  <a:ext cx="1914144" cy="1914144"/>
                </a:xfrm>
                <a:custGeom>
                  <a:avLst/>
                  <a:gdLst>
                    <a:gd name="connsiteX0" fmla="*/ 1914144 w 3828288"/>
                    <a:gd name="connsiteY0" fmla="*/ 0 h 3828288"/>
                    <a:gd name="connsiteX1" fmla="*/ 3828288 w 3828288"/>
                    <a:gd name="connsiteY1" fmla="*/ 1914144 h 3828288"/>
                    <a:gd name="connsiteX2" fmla="*/ 1914144 w 3828288"/>
                    <a:gd name="connsiteY2" fmla="*/ 1914144 h 3828288"/>
                    <a:gd name="connsiteX3" fmla="*/ 1914144 w 3828288"/>
                    <a:gd name="connsiteY3" fmla="*/ 0 h 3828288"/>
                    <a:gd name="connsiteX0" fmla="*/ 1914144 w 3828288"/>
                    <a:gd name="connsiteY0" fmla="*/ 0 h 3828288"/>
                    <a:gd name="connsiteX1" fmla="*/ 3828288 w 3828288"/>
                    <a:gd name="connsiteY1" fmla="*/ 1914144 h 3828288"/>
                    <a:gd name="connsiteX0" fmla="*/ 0 w 1914144"/>
                    <a:gd name="connsiteY0" fmla="*/ 0 h 1914144"/>
                    <a:gd name="connsiteX1" fmla="*/ 1914144 w 1914144"/>
                    <a:gd name="connsiteY1" fmla="*/ 1914144 h 1914144"/>
                    <a:gd name="connsiteX2" fmla="*/ 0 w 1914144"/>
                    <a:gd name="connsiteY2" fmla="*/ 0 h 1914144"/>
                    <a:gd name="connsiteX0" fmla="*/ 0 w 1914144"/>
                    <a:gd name="connsiteY0" fmla="*/ 0 h 1914144"/>
                    <a:gd name="connsiteX1" fmla="*/ 1914144 w 1914144"/>
                    <a:gd name="connsiteY1" fmla="*/ 1914144 h 1914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14144" h="1914144" stroke="0" extrusionOk="0">
                      <a:moveTo>
                        <a:pt x="0" y="0"/>
                      </a:moveTo>
                      <a:cubicBezTo>
                        <a:pt x="1057153" y="0"/>
                        <a:pt x="1914144" y="856991"/>
                        <a:pt x="1914144" y="1914144"/>
                      </a:cubicBezTo>
                      <a:lnTo>
                        <a:pt x="0" y="0"/>
                      </a:lnTo>
                      <a:close/>
                    </a:path>
                    <a:path w="1914144" h="1914144" fill="none">
                      <a:moveTo>
                        <a:pt x="0" y="0"/>
                      </a:moveTo>
                      <a:cubicBezTo>
                        <a:pt x="1057153" y="0"/>
                        <a:pt x="1914144" y="856991"/>
                        <a:pt x="1914144" y="1914144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2" name="Conector recto de flecha 51"/>
              <p:cNvCxnSpPr/>
              <p:nvPr/>
            </p:nvCxnSpPr>
            <p:spPr>
              <a:xfrm flipV="1">
                <a:off x="3789608" y="1310975"/>
                <a:ext cx="770200" cy="780674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Agrupar 60"/>
              <p:cNvGrpSpPr/>
              <p:nvPr/>
            </p:nvGrpSpPr>
            <p:grpSpPr>
              <a:xfrm>
                <a:off x="3788666" y="1570213"/>
                <a:ext cx="2546164" cy="2415734"/>
                <a:chOff x="816865" y="1571050"/>
                <a:chExt cx="2546164" cy="2415734"/>
              </a:xfrm>
            </p:grpSpPr>
            <p:cxnSp>
              <p:nvCxnSpPr>
                <p:cNvPr id="62" name="Conector recto de flecha 61"/>
                <p:cNvCxnSpPr/>
                <p:nvPr/>
              </p:nvCxnSpPr>
              <p:spPr>
                <a:xfrm flipV="1">
                  <a:off x="816865" y="1571050"/>
                  <a:ext cx="0" cy="2415734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816865" y="3986784"/>
                  <a:ext cx="2546164" cy="0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Conector recto de flecha 80"/>
              <p:cNvCxnSpPr/>
              <p:nvPr/>
            </p:nvCxnSpPr>
            <p:spPr>
              <a:xfrm>
                <a:off x="3790380" y="2071527"/>
                <a:ext cx="777862" cy="1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/>
              <p:cNvCxnSpPr/>
              <p:nvPr/>
            </p:nvCxnSpPr>
            <p:spPr>
              <a:xfrm flipV="1">
                <a:off x="4565521" y="1306079"/>
                <a:ext cx="0" cy="772247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/>
              <p:nvPr/>
            </p:nvCxnSpPr>
            <p:spPr>
              <a:xfrm flipV="1">
                <a:off x="5549180" y="2967267"/>
                <a:ext cx="960506" cy="345855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83"/>
              <p:cNvCxnSpPr/>
              <p:nvPr/>
            </p:nvCxnSpPr>
            <p:spPr>
              <a:xfrm flipH="1" flipV="1">
                <a:off x="6330876" y="2550952"/>
                <a:ext cx="167552" cy="413655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V="1">
                <a:off x="5551212" y="2549181"/>
                <a:ext cx="787031" cy="76906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Agrupar 66"/>
            <p:cNvGrpSpPr/>
            <p:nvPr/>
          </p:nvGrpSpPr>
          <p:grpSpPr>
            <a:xfrm>
              <a:off x="1151240" y="3201470"/>
              <a:ext cx="2023914" cy="2118576"/>
              <a:chOff x="663516" y="1839039"/>
              <a:chExt cx="2276065" cy="2382521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663516" y="2140475"/>
                <a:ext cx="2276065" cy="1407397"/>
                <a:chOff x="659697" y="2140475"/>
                <a:chExt cx="3509967" cy="1407397"/>
              </a:xfrm>
            </p:grpSpPr>
            <p:cxnSp>
              <p:nvCxnSpPr>
                <p:cNvPr id="13" name="Conector recto 12"/>
                <p:cNvCxnSpPr/>
                <p:nvPr/>
              </p:nvCxnSpPr>
              <p:spPr>
                <a:xfrm>
                  <a:off x="682752" y="3547872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/>
                <p:cNvCxnSpPr/>
                <p:nvPr/>
              </p:nvCxnSpPr>
              <p:spPr>
                <a:xfrm>
                  <a:off x="659697" y="2824329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/>
                <p:cNvCxnSpPr/>
                <p:nvPr/>
              </p:nvCxnSpPr>
              <p:spPr>
                <a:xfrm>
                  <a:off x="662079" y="2140475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Agrupar 57"/>
              <p:cNvGrpSpPr/>
              <p:nvPr/>
            </p:nvGrpSpPr>
            <p:grpSpPr>
              <a:xfrm>
                <a:off x="1279563" y="1839039"/>
                <a:ext cx="1363588" cy="2382521"/>
                <a:chOff x="1279563" y="725651"/>
                <a:chExt cx="1363588" cy="3488871"/>
              </a:xfrm>
            </p:grpSpPr>
            <p:cxnSp>
              <p:nvCxnSpPr>
                <p:cNvPr id="21" name="Conector recto 20"/>
                <p:cNvCxnSpPr/>
                <p:nvPr/>
              </p:nvCxnSpPr>
              <p:spPr>
                <a:xfrm rot="5400000">
                  <a:off x="-463894" y="2469109"/>
                  <a:ext cx="348691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/>
                <p:cNvCxnSpPr/>
                <p:nvPr/>
              </p:nvCxnSpPr>
              <p:spPr>
                <a:xfrm rot="5400000">
                  <a:off x="221155" y="2471066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23"/>
                <p:cNvCxnSpPr/>
                <p:nvPr/>
              </p:nvCxnSpPr>
              <p:spPr>
                <a:xfrm rot="5400000">
                  <a:off x="899694" y="2469108"/>
                  <a:ext cx="348691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Agrupar 59"/>
            <p:cNvGrpSpPr/>
            <p:nvPr/>
          </p:nvGrpSpPr>
          <p:grpSpPr>
            <a:xfrm>
              <a:off x="1164904" y="2898346"/>
              <a:ext cx="2546164" cy="2415734"/>
              <a:chOff x="816865" y="1571050"/>
              <a:chExt cx="2546164" cy="2415734"/>
            </a:xfrm>
          </p:grpSpPr>
          <p:cxnSp>
            <p:nvCxnSpPr>
              <p:cNvPr id="5" name="Conector recto de flecha 4"/>
              <p:cNvCxnSpPr/>
              <p:nvPr/>
            </p:nvCxnSpPr>
            <p:spPr>
              <a:xfrm flipV="1">
                <a:off x="816865" y="1571050"/>
                <a:ext cx="0" cy="2415734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816865" y="3986784"/>
                <a:ext cx="2546164" cy="0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ector recto de flecha 54"/>
            <p:cNvCxnSpPr/>
            <p:nvPr/>
          </p:nvCxnSpPr>
          <p:spPr>
            <a:xfrm flipV="1">
              <a:off x="2919254" y="3950132"/>
              <a:ext cx="780288" cy="7802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/>
            <p:nvPr/>
          </p:nvCxnSpPr>
          <p:spPr>
            <a:xfrm>
              <a:off x="1158999" y="3474688"/>
              <a:ext cx="777862" cy="1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1934140" y="2709240"/>
              <a:ext cx="0" cy="772247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/>
            <p:nvPr/>
          </p:nvCxnSpPr>
          <p:spPr>
            <a:xfrm flipV="1">
              <a:off x="1158807" y="2698896"/>
              <a:ext cx="780288" cy="780288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>
              <a:off x="2919057" y="4720964"/>
              <a:ext cx="777862" cy="1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/>
            <p:cNvCxnSpPr/>
            <p:nvPr/>
          </p:nvCxnSpPr>
          <p:spPr>
            <a:xfrm flipV="1">
              <a:off x="3694198" y="3955516"/>
              <a:ext cx="0" cy="772247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822101" y="4767751"/>
                  <a:ext cx="1086707" cy="2262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101" y="4767751"/>
                  <a:ext cx="1086707" cy="2262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243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12258" y="4301148"/>
                  <a:ext cx="683441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258" y="4301148"/>
                  <a:ext cx="683441" cy="2516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571" b="-243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1382713" y="2461461"/>
                  <a:ext cx="59041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  <m:r>
                        <a:rPr lang="es-ES" sz="1400" b="0" i="1">
                          <a:solidFill>
                            <a:srgbClr val="0432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>
                      <a:solidFill>
                        <a:srgbClr val="0432FF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2713" y="2461461"/>
                  <a:ext cx="59041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340" t="-25714" r="-9278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014086" y="2914704"/>
                  <a:ext cx="64781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086" y="2914704"/>
                  <a:ext cx="64781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04" r="-5607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1486623" y="3493131"/>
                  <a:ext cx="70026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623" y="3493131"/>
                  <a:ext cx="70026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7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Conector recto de flecha 2"/>
            <p:cNvCxnSpPr/>
            <p:nvPr/>
          </p:nvCxnSpPr>
          <p:spPr>
            <a:xfrm>
              <a:off x="1164125" y="3468052"/>
              <a:ext cx="1756064" cy="1257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>
              <a:off x="4516582" y="3437411"/>
              <a:ext cx="1756064" cy="1257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3247141" y="3684621"/>
                  <a:ext cx="590417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141" y="3684621"/>
                  <a:ext cx="590417" cy="25160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247" r="-11340" b="-2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1618241" y="4252657"/>
                  <a:ext cx="61565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400" b="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241" y="4252657"/>
                  <a:ext cx="61565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4620870" y="2464962"/>
                  <a:ext cx="59041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  <m:r>
                        <a:rPr lang="es-ES" sz="1400" b="0" i="1">
                          <a:solidFill>
                            <a:srgbClr val="0432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>
                      <a:solidFill>
                        <a:srgbClr val="0432FF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870" y="2464962"/>
                  <a:ext cx="5904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309" t="-25000" r="-9278" b="-47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>
                  <a:off x="6402171" y="3759374"/>
                  <a:ext cx="590417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171" y="3759374"/>
                  <a:ext cx="590417" cy="2516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216" r="-11340" b="-243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4807908" y="3449131"/>
                  <a:ext cx="700264" cy="2248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908" y="3449131"/>
                  <a:ext cx="700264" cy="22487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703" r="-1739" b="-3513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359121" y="2906330"/>
                  <a:ext cx="64781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121" y="2906330"/>
                  <a:ext cx="64781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43" r="-4717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76"/>
                <p:cNvSpPr txBox="1"/>
                <p:nvPr/>
              </p:nvSpPr>
              <p:spPr>
                <a:xfrm>
                  <a:off x="6606524" y="4521870"/>
                  <a:ext cx="720552" cy="2262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7" name="Cuadro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524" y="4521870"/>
                  <a:ext cx="720552" cy="22628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3243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uadroTexto 77"/>
                <p:cNvSpPr txBox="1"/>
                <p:nvPr/>
              </p:nvSpPr>
              <p:spPr>
                <a:xfrm>
                  <a:off x="7211672" y="3912764"/>
                  <a:ext cx="683441" cy="2468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8" name="Cuadro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672" y="3912764"/>
                  <a:ext cx="683441" cy="24686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267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horizontal-transporte-paralelo</a:t>
            </a:r>
          </a:p>
        </p:txBody>
      </p:sp>
    </p:spTree>
    <p:extLst>
      <p:ext uri="{BB962C8B-B14F-4D97-AF65-F5344CB8AC3E}">
        <p14:creationId xmlns:p14="http://schemas.microsoft.com/office/powerpoint/2010/main" val="997832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4883704" y="3368011"/>
              <a:ext cx="888449" cy="459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4163787" y="2737460"/>
              <a:ext cx="719916" cy="10937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7" name="Conector recto de flecha 36"/>
            <p:cNvCxnSpPr>
              <a:stCxn id="3" idx="2"/>
            </p:cNvCxnSpPr>
            <p:nvPr/>
          </p:nvCxnSpPr>
          <p:spPr>
            <a:xfrm>
              <a:off x="4883703" y="3831204"/>
              <a:ext cx="507183" cy="3319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7143" r="-76923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0" r="-81579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4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p:cxnSp>
          <p:nvCxnSpPr>
            <p:cNvPr id="63" name="Conector recto de flecha 62"/>
            <p:cNvCxnSpPr/>
            <p:nvPr/>
          </p:nvCxnSpPr>
          <p:spPr>
            <a:xfrm flipH="1" flipV="1">
              <a:off x="4936010" y="2561789"/>
              <a:ext cx="726830" cy="1078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2500" r="-76923" b="-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8526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/>
          <p:cNvGrpSpPr/>
          <p:nvPr/>
        </p:nvGrpSpPr>
        <p:grpSpPr>
          <a:xfrm>
            <a:off x="2505297" y="1460123"/>
            <a:ext cx="4493706" cy="3963387"/>
            <a:chOff x="4279233" y="1258955"/>
            <a:chExt cx="4493706" cy="3963387"/>
          </a:xfrm>
        </p:grpSpPr>
        <p:sp>
          <p:nvSpPr>
            <p:cNvPr id="41" name="Forma libre 40"/>
            <p:cNvSpPr/>
            <p:nvPr/>
          </p:nvSpPr>
          <p:spPr>
            <a:xfrm>
              <a:off x="5622426" y="2728086"/>
              <a:ext cx="2161431" cy="2017726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431" h="2017726">
                  <a:moveTo>
                    <a:pt x="0" y="0"/>
                  </a:moveTo>
                  <a:lnTo>
                    <a:pt x="929514" y="2017726"/>
                  </a:lnTo>
                  <a:lnTo>
                    <a:pt x="2161310" y="2010169"/>
                  </a:lnTo>
                  <a:cubicBezTo>
                    <a:pt x="2166779" y="1532618"/>
                    <a:pt x="1995784" y="56578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>
              <a:off x="4321555" y="4446538"/>
              <a:ext cx="604435" cy="544589"/>
            </a:xfrm>
            <a:prstGeom prst="arc">
              <a:avLst>
                <a:gd name="adj1" fmla="val 1662028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V="1">
              <a:off x="4566394" y="1736432"/>
              <a:ext cx="1065647" cy="30133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4564437" y="149751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5641185" y="2751416"/>
              <a:ext cx="914938" cy="200172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5599837" y="244426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74178" y="473800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6" name="Cruz 65"/>
            <p:cNvSpPr/>
            <p:nvPr/>
          </p:nvSpPr>
          <p:spPr>
            <a:xfrm rot="18938712">
              <a:off x="6429650" y="4614504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7822659" y="4412393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4557973" y="474917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31"/>
            <p:cNvSpPr/>
            <p:nvPr/>
          </p:nvSpPr>
          <p:spPr>
            <a:xfrm>
              <a:off x="4560347" y="156789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75"/>
            <p:cNvCxnSpPr/>
            <p:nvPr/>
          </p:nvCxnSpPr>
          <p:spPr>
            <a:xfrm>
              <a:off x="5626082" y="1763864"/>
              <a:ext cx="1" cy="297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/>
            <p:nvPr/>
          </p:nvCxnSpPr>
          <p:spPr>
            <a:xfrm>
              <a:off x="4425148" y="157162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 flipV="1">
              <a:off x="4548739" y="5115976"/>
              <a:ext cx="2006673" cy="66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r="-5405" b="-689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2857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402138" y="476177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5" name="Forma libre 84"/>
            <p:cNvSpPr/>
            <p:nvPr/>
          </p:nvSpPr>
          <p:spPr>
            <a:xfrm flipH="1">
              <a:off x="4556511" y="258740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5497161" y="4709905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uadroTexto 86"/>
                <p:cNvSpPr txBox="1"/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7" name="CuadroTex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2272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uadroTexto 87"/>
            <p:cNvSpPr txBox="1"/>
            <p:nvPr/>
          </p:nvSpPr>
          <p:spPr>
            <a:xfrm flipH="1">
              <a:off x="5578501" y="136222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03" r="-945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CuadroTexto 89"/>
            <p:cNvSpPr txBox="1"/>
            <p:nvPr/>
          </p:nvSpPr>
          <p:spPr>
            <a:xfrm flipH="1">
              <a:off x="4455670" y="4697769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6279508" y="4510680"/>
              <a:ext cx="521777" cy="470115"/>
            </a:xfrm>
            <a:prstGeom prst="arc">
              <a:avLst>
                <a:gd name="adj1" fmla="val 15156395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100" b="0" i="0">
                            <a:latin typeface="Cambria Math" charset="0"/>
                          </a:rPr>
                          <m:t>r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Título 9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square_area_elipse</a:t>
            </a:r>
          </a:p>
        </p:txBody>
      </p:sp>
    </p:spTree>
    <p:extLst>
      <p:ext uri="{BB962C8B-B14F-4D97-AF65-F5344CB8AC3E}">
        <p14:creationId xmlns:p14="http://schemas.microsoft.com/office/powerpoint/2010/main" val="1272895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/>
          <p:cNvGrpSpPr/>
          <p:nvPr/>
        </p:nvGrpSpPr>
        <p:grpSpPr>
          <a:xfrm>
            <a:off x="2085202" y="110421"/>
            <a:ext cx="6016983" cy="6604735"/>
            <a:chOff x="2085202" y="110421"/>
            <a:chExt cx="6016983" cy="6604735"/>
          </a:xfrm>
        </p:grpSpPr>
        <p:sp>
          <p:nvSpPr>
            <p:cNvPr id="36" name="Forma libre 35"/>
            <p:cNvSpPr/>
            <p:nvPr/>
          </p:nvSpPr>
          <p:spPr>
            <a:xfrm flipH="1">
              <a:off x="6023232" y="5017027"/>
              <a:ext cx="1433702" cy="1332185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96" h="1332185">
                  <a:moveTo>
                    <a:pt x="1253850" y="0"/>
                  </a:moveTo>
                  <a:lnTo>
                    <a:pt x="0" y="1332185"/>
                  </a:lnTo>
                  <a:lnTo>
                    <a:pt x="1628779" y="1330816"/>
                  </a:lnTo>
                  <a:cubicBezTo>
                    <a:pt x="1634248" y="853265"/>
                    <a:pt x="1537269" y="330005"/>
                    <a:pt x="125385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6013677" y="4212040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422" y="136919"/>
                    <a:pt x="1577207" y="57774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158837" y="4552132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767131" y="6081248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145845" y="5885532"/>
              <a:ext cx="89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878" t="-2857" r="-24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o 59"/>
            <p:cNvSpPr/>
            <p:nvPr/>
          </p:nvSpPr>
          <p:spPr>
            <a:xfrm>
              <a:off x="6773591" y="5856871"/>
              <a:ext cx="667137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  <a:gd name="connsiteX2" fmla="*/ 667137 w 667137"/>
                <a:gd name="connsiteY2" fmla="*/ 488287 h 494169"/>
                <a:gd name="connsiteX3" fmla="*/ 117 w 667137"/>
                <a:gd name="connsiteY3" fmla="*/ 494169 h 494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7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7" y="488287"/>
                  </a:lnTo>
                  <a:cubicBezTo>
                    <a:pt x="476981" y="492141"/>
                    <a:pt x="190273" y="490315"/>
                    <a:pt x="117" y="494169"/>
                  </a:cubicBezTo>
                  <a:close/>
                </a:path>
                <a:path w="667137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22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857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de flecha 64"/>
            <p:cNvCxnSpPr/>
            <p:nvPr/>
          </p:nvCxnSpPr>
          <p:spPr>
            <a:xfrm flipV="1">
              <a:off x="6000552" y="6343295"/>
              <a:ext cx="2001578" cy="698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846"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ector recto 67"/>
            <p:cNvCxnSpPr/>
            <p:nvPr/>
          </p:nvCxnSpPr>
          <p:spPr>
            <a:xfrm>
              <a:off x="6350725" y="5014344"/>
              <a:ext cx="1095233" cy="13322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92" r="-384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CuadroTexto 71"/>
            <p:cNvSpPr txBox="1"/>
            <p:nvPr/>
          </p:nvSpPr>
          <p:spPr>
            <a:xfrm flipH="1">
              <a:off x="7340416" y="606633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6026978" y="6641080"/>
              <a:ext cx="14166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000" r="-4000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/>
            <p:cNvCxnSpPr/>
            <p:nvPr/>
          </p:nvCxnSpPr>
          <p:spPr>
            <a:xfrm flipH="1">
              <a:off x="6350725" y="5009204"/>
              <a:ext cx="1180" cy="1341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6351790" y="6063739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H="1" flipV="1">
              <a:off x="6002340" y="4211503"/>
              <a:ext cx="1568" cy="214315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6388352" y="6469071"/>
              <a:ext cx="1063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6579"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orma libre 41"/>
            <p:cNvSpPr/>
            <p:nvPr/>
          </p:nvSpPr>
          <p:spPr>
            <a:xfrm flipH="1">
              <a:off x="3101575" y="5080884"/>
              <a:ext cx="1433642" cy="1285832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28" h="1285832">
                  <a:moveTo>
                    <a:pt x="1205971" y="0"/>
                  </a:moveTo>
                  <a:lnTo>
                    <a:pt x="0" y="1285832"/>
                  </a:lnTo>
                  <a:lnTo>
                    <a:pt x="1628779" y="1284463"/>
                  </a:lnTo>
                  <a:cubicBezTo>
                    <a:pt x="1634248" y="806912"/>
                    <a:pt x="1489390" y="321577"/>
                    <a:pt x="120597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2324953" y="4235223"/>
              <a:ext cx="0" cy="213056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bre 37"/>
            <p:cNvSpPr/>
            <p:nvPr/>
          </p:nvSpPr>
          <p:spPr>
            <a:xfrm>
              <a:off x="3091960" y="4229543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10160" y="260768"/>
                    <a:pt x="1747617" y="81940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249761" y="4801395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862552" y="6092193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2253107" y="5899815"/>
              <a:ext cx="86959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878" r="-243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o 45"/>
            <p:cNvSpPr/>
            <p:nvPr/>
          </p:nvSpPr>
          <p:spPr>
            <a:xfrm>
              <a:off x="3851874" y="5874374"/>
              <a:ext cx="667136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  <a:gd name="connsiteX2" fmla="*/ 667136 w 667136"/>
                <a:gd name="connsiteY2" fmla="*/ 482608 h 494169"/>
                <a:gd name="connsiteX3" fmla="*/ 117 w 667136"/>
                <a:gd name="connsiteY3" fmla="*/ 494169 h 494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6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6" y="482608"/>
                  </a:lnTo>
                  <a:lnTo>
                    <a:pt x="117" y="494169"/>
                  </a:lnTo>
                  <a:close/>
                </a:path>
                <a:path w="667136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714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de flecha 53"/>
            <p:cNvCxnSpPr/>
            <p:nvPr/>
          </p:nvCxnSpPr>
          <p:spPr>
            <a:xfrm>
              <a:off x="2321623" y="6360797"/>
              <a:ext cx="276201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adroTexto 33"/>
            <p:cNvSpPr txBox="1"/>
            <p:nvPr/>
          </p:nvSpPr>
          <p:spPr>
            <a:xfrm flipH="1">
              <a:off x="2088318" y="6083902"/>
              <a:ext cx="236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3480047" y="5090107"/>
              <a:ext cx="1044194" cy="127400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846" r="-769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CuadroTexto 46"/>
            <p:cNvSpPr txBox="1"/>
            <p:nvPr/>
          </p:nvSpPr>
          <p:spPr>
            <a:xfrm flipH="1">
              <a:off x="4418699" y="608383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2323199" y="5109557"/>
              <a:ext cx="11159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1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100" b="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52"/>
            <p:cNvCxnSpPr/>
            <p:nvPr/>
          </p:nvCxnSpPr>
          <p:spPr>
            <a:xfrm flipH="1">
              <a:off x="3468567" y="5073681"/>
              <a:ext cx="11480" cy="129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/>
            <p:cNvSpPr txBox="1"/>
            <p:nvPr/>
          </p:nvSpPr>
          <p:spPr>
            <a:xfrm>
              <a:off x="3481278" y="6081242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1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1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recto de flecha 79"/>
            <p:cNvCxnSpPr/>
            <p:nvPr/>
          </p:nvCxnSpPr>
          <p:spPr>
            <a:xfrm>
              <a:off x="3082151" y="6490301"/>
              <a:ext cx="14633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667" r="-12500" b="-1935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Forma libre 114"/>
            <p:cNvSpPr/>
            <p:nvPr/>
          </p:nvSpPr>
          <p:spPr>
            <a:xfrm flipH="1">
              <a:off x="3594880" y="2308844"/>
              <a:ext cx="1628865" cy="1275199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865" h="1275199">
                  <a:moveTo>
                    <a:pt x="1030798" y="0"/>
                  </a:moveTo>
                  <a:lnTo>
                    <a:pt x="0" y="1275199"/>
                  </a:lnTo>
                  <a:lnTo>
                    <a:pt x="1628779" y="1273830"/>
                  </a:lnTo>
                  <a:cubicBezTo>
                    <a:pt x="1634248" y="796279"/>
                    <a:pt x="1380662" y="300312"/>
                    <a:pt x="103079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6" name="CuadroTexto 115"/>
            <p:cNvSpPr txBox="1"/>
            <p:nvPr/>
          </p:nvSpPr>
          <p:spPr>
            <a:xfrm flipH="1">
              <a:off x="3937331" y="2055244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 flipH="1">
              <a:off x="3337510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118" name="CuadroTexto 117"/>
            <p:cNvSpPr txBox="1"/>
            <p:nvPr/>
          </p:nvSpPr>
          <p:spPr>
            <a:xfrm flipH="1">
              <a:off x="2748816" y="3596965"/>
              <a:ext cx="888463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uadroTexto 118"/>
                <p:cNvSpPr txBox="1"/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9" name="CuadroTex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/>
                <p:cNvSpPr txBox="1"/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/>
                <p:cNvSpPr txBox="1"/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CuadroTexto 121"/>
            <p:cNvSpPr txBox="1"/>
            <p:nvPr/>
          </p:nvSpPr>
          <p:spPr>
            <a:xfrm flipH="1">
              <a:off x="5137015" y="3308042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123" name="CuadroTexto 122"/>
            <p:cNvSpPr txBox="1"/>
            <p:nvPr/>
          </p:nvSpPr>
          <p:spPr>
            <a:xfrm flipH="1">
              <a:off x="3918773" y="1473855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24" name="CuadroTexto 123"/>
            <p:cNvSpPr txBox="1"/>
            <p:nvPr/>
          </p:nvSpPr>
          <p:spPr>
            <a:xfrm flipH="1">
              <a:off x="6771851" y="354035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125" name="Arco 91"/>
            <p:cNvSpPr/>
            <p:nvPr/>
          </p:nvSpPr>
          <p:spPr>
            <a:xfrm flipH="1">
              <a:off x="5999334" y="3124157"/>
              <a:ext cx="818891" cy="455699"/>
            </a:xfrm>
            <a:custGeom>
              <a:avLst/>
              <a:gdLst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2" fmla="*/ 773455 w 1546910"/>
                <a:gd name="connsiteY2" fmla="*/ 696874 h 1393748"/>
                <a:gd name="connsiteX3" fmla="*/ 1389289 w 1546910"/>
                <a:gd name="connsiteY3" fmla="*/ 275252 h 1393748"/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2" fmla="*/ 0 w 807532"/>
                <a:gd name="connsiteY2" fmla="*/ 444340 h 454157"/>
                <a:gd name="connsiteX3" fmla="*/ 649911 w 807532"/>
                <a:gd name="connsiteY3" fmla="*/ 0 h 454157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  <a:gd name="connsiteX2" fmla="*/ 0 w 818891"/>
                <a:gd name="connsiteY2" fmla="*/ 455699 h 455699"/>
                <a:gd name="connsiteX3" fmla="*/ 661270 w 818891"/>
                <a:gd name="connsiteY3" fmla="*/ 0 h 455699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91" h="455699" stroke="0" extrusionOk="0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  <a:lnTo>
                    <a:pt x="0" y="455699"/>
                  </a:lnTo>
                  <a:lnTo>
                    <a:pt x="661270" y="0"/>
                  </a:lnTo>
                  <a:close/>
                </a:path>
                <a:path w="818891" h="455699" fill="none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6" name="Conector recto 125"/>
            <p:cNvCxnSpPr/>
            <p:nvPr/>
          </p:nvCxnSpPr>
          <p:spPr>
            <a:xfrm flipH="1" flipV="1">
              <a:off x="4206855" y="1721634"/>
              <a:ext cx="2605452" cy="18597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/>
            <p:nvPr/>
          </p:nvCxnSpPr>
          <p:spPr>
            <a:xfrm flipH="1" flipV="1">
              <a:off x="6814264" y="32905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/>
            <p:nvPr/>
          </p:nvCxnSpPr>
          <p:spPr>
            <a:xfrm>
              <a:off x="2775612" y="358071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Arco 31"/>
            <p:cNvSpPr/>
            <p:nvPr/>
          </p:nvSpPr>
          <p:spPr>
            <a:xfrm flipH="1">
              <a:off x="3596032" y="39943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0" name="Conector recto 129"/>
            <p:cNvCxnSpPr/>
            <p:nvPr/>
          </p:nvCxnSpPr>
          <p:spPr>
            <a:xfrm flipH="1">
              <a:off x="4197833" y="1706738"/>
              <a:ext cx="9879" cy="1881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/>
            <p:nvPr/>
          </p:nvCxnSpPr>
          <p:spPr>
            <a:xfrm flipH="1">
              <a:off x="6953553" y="40316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/>
            <p:nvPr/>
          </p:nvCxnSpPr>
          <p:spPr>
            <a:xfrm flipV="1">
              <a:off x="5200940" y="3730087"/>
              <a:ext cx="16223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orma libre 132"/>
            <p:cNvSpPr/>
            <p:nvPr/>
          </p:nvSpPr>
          <p:spPr>
            <a:xfrm>
              <a:off x="3596032" y="141894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4" name="Arco 35"/>
            <p:cNvSpPr/>
            <p:nvPr/>
          </p:nvSpPr>
          <p:spPr>
            <a:xfrm flipH="1">
              <a:off x="4637749" y="3162689"/>
              <a:ext cx="592712" cy="422489"/>
            </a:xfrm>
            <a:custGeom>
              <a:avLst/>
              <a:gdLst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2" fmla="*/ 541596 w 1083191"/>
                <a:gd name="connsiteY2" fmla="*/ 487971 h 975942"/>
                <a:gd name="connsiteX3" fmla="*/ 833326 w 1083191"/>
                <a:gd name="connsiteY3" fmla="*/ 76841 h 975942"/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2" fmla="*/ 0 w 592712"/>
                <a:gd name="connsiteY2" fmla="*/ 411130 h 411130"/>
                <a:gd name="connsiteX3" fmla="*/ 342846 w 592712"/>
                <a:gd name="connsiteY3" fmla="*/ 0 h 411130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0" fmla="*/ 342846 w 592712"/>
                <a:gd name="connsiteY0" fmla="*/ 11359 h 422489"/>
                <a:gd name="connsiteX1" fmla="*/ 592712 w 592712"/>
                <a:gd name="connsiteY1" fmla="*/ 422489 h 422489"/>
                <a:gd name="connsiteX2" fmla="*/ 0 w 592712"/>
                <a:gd name="connsiteY2" fmla="*/ 422489 h 422489"/>
                <a:gd name="connsiteX3" fmla="*/ 342846 w 592712"/>
                <a:gd name="connsiteY3" fmla="*/ 11359 h 422489"/>
                <a:gd name="connsiteX0" fmla="*/ 325807 w 592712"/>
                <a:gd name="connsiteY0" fmla="*/ 0 h 422489"/>
                <a:gd name="connsiteX1" fmla="*/ 592712 w 592712"/>
                <a:gd name="connsiteY1" fmla="*/ 422489 h 4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2712" h="422489" stroke="0" extrusionOk="0">
                  <a:moveTo>
                    <a:pt x="342846" y="11359"/>
                  </a:moveTo>
                  <a:cubicBezTo>
                    <a:pt x="498518" y="101029"/>
                    <a:pt x="592712" y="256016"/>
                    <a:pt x="592712" y="422489"/>
                  </a:cubicBezTo>
                  <a:lnTo>
                    <a:pt x="0" y="422489"/>
                  </a:lnTo>
                  <a:cubicBezTo>
                    <a:pt x="97243" y="285446"/>
                    <a:pt x="245603" y="148402"/>
                    <a:pt x="342846" y="11359"/>
                  </a:cubicBezTo>
                  <a:close/>
                </a:path>
                <a:path w="592712" h="422489" fill="none">
                  <a:moveTo>
                    <a:pt x="325807" y="0"/>
                  </a:moveTo>
                  <a:cubicBezTo>
                    <a:pt x="481479" y="89670"/>
                    <a:pt x="592712" y="256016"/>
                    <a:pt x="592712" y="42248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5" name="Conector recto 134"/>
            <p:cNvCxnSpPr/>
            <p:nvPr/>
          </p:nvCxnSpPr>
          <p:spPr>
            <a:xfrm>
              <a:off x="4212753" y="2329267"/>
              <a:ext cx="1007902" cy="12426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 flipH="1">
              <a:off x="3947267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uadroTexto 136"/>
                <p:cNvSpPr txBox="1"/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7" name="Cuadro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uadroTexto 137"/>
                <p:cNvSpPr txBox="1"/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8" name="Cuadro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Conector recto de flecha 138"/>
            <p:cNvCxnSpPr/>
            <p:nvPr/>
          </p:nvCxnSpPr>
          <p:spPr>
            <a:xfrm>
              <a:off x="4214284" y="3906255"/>
              <a:ext cx="260897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uadroTexto 139"/>
                <p:cNvSpPr txBox="1"/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0" name="Cuadro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uadroTexto 140"/>
                <p:cNvSpPr txBox="1"/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1" name="Cuadro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7391" r="-1739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uadroTexto 141"/>
                <p:cNvSpPr txBox="1"/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2" name="Cuadro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t="-4054" r="-10000" b="-67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CuadroTexto 143"/>
            <p:cNvSpPr txBox="1"/>
            <p:nvPr/>
          </p:nvSpPr>
          <p:spPr>
            <a:xfrm>
              <a:off x="5004820" y="1907964"/>
              <a:ext cx="81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3775493" y="4822317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Hipérbola</a:t>
              </a:r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6645214" y="4793562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Parábola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81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horizontal_anomalia_media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18710" y="1755418"/>
            <a:ext cx="6747666" cy="3854549"/>
            <a:chOff x="1118710" y="1755418"/>
            <a:chExt cx="6747666" cy="3854549"/>
          </a:xfrm>
        </p:grpSpPr>
        <p:sp>
          <p:nvSpPr>
            <p:cNvPr id="13" name="Forma libre 12"/>
            <p:cNvSpPr/>
            <p:nvPr/>
          </p:nvSpPr>
          <p:spPr>
            <a:xfrm>
              <a:off x="1237337" y="2059600"/>
              <a:ext cx="5255316" cy="3032475"/>
            </a:xfrm>
            <a:custGeom>
              <a:avLst/>
              <a:gdLst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53400 w 5253400"/>
                <a:gd name="connsiteY0" fmla="*/ 3022643 h 3022643"/>
                <a:gd name="connsiteX1" fmla="*/ 0 w 5253400"/>
                <a:gd name="connsiteY1" fmla="*/ 3019926 h 3022643"/>
                <a:gd name="connsiteX2" fmla="*/ 2225842 w 5253400"/>
                <a:gd name="connsiteY2" fmla="*/ 0 h 3022643"/>
                <a:gd name="connsiteX3" fmla="*/ 5253400 w 5253400"/>
                <a:gd name="connsiteY3" fmla="*/ 3022643 h 3022643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5316 w 5255316"/>
                <a:gd name="connsiteY0" fmla="*/ 3032475 h 3032475"/>
                <a:gd name="connsiteX1" fmla="*/ 1916 w 5255316"/>
                <a:gd name="connsiteY1" fmla="*/ 3029758 h 3032475"/>
                <a:gd name="connsiteX2" fmla="*/ 2242506 w 5255316"/>
                <a:gd name="connsiteY2" fmla="*/ 0 h 3032475"/>
                <a:gd name="connsiteX3" fmla="*/ 5255316 w 5255316"/>
                <a:gd name="connsiteY3" fmla="*/ 3032475 h 303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5316" h="3032475">
                  <a:moveTo>
                    <a:pt x="5255316" y="3032475"/>
                  </a:moveTo>
                  <a:lnTo>
                    <a:pt x="1916" y="3029758"/>
                  </a:lnTo>
                  <a:cubicBezTo>
                    <a:pt x="-17879" y="2647206"/>
                    <a:pt x="75787" y="744793"/>
                    <a:pt x="2242506" y="0"/>
                  </a:cubicBezTo>
                  <a:lnTo>
                    <a:pt x="5255316" y="30324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3489820" y="2046914"/>
              <a:ext cx="2986481" cy="3036814"/>
            </a:xfrm>
            <a:custGeom>
              <a:avLst/>
              <a:gdLst>
                <a:gd name="connsiteX0" fmla="*/ 0 w 2986481"/>
                <a:gd name="connsiteY0" fmla="*/ 0 h 3036814"/>
                <a:gd name="connsiteX1" fmla="*/ 2986481 w 2986481"/>
                <a:gd name="connsiteY1" fmla="*/ 3036814 h 3036814"/>
                <a:gd name="connsiteX2" fmla="*/ 989901 w 2986481"/>
                <a:gd name="connsiteY2" fmla="*/ 3036814 h 3036814"/>
                <a:gd name="connsiteX3" fmla="*/ 0 w 2986481"/>
                <a:gd name="connsiteY3" fmla="*/ 0 h 30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6481" h="3036814">
                  <a:moveTo>
                    <a:pt x="0" y="0"/>
                  </a:moveTo>
                  <a:lnTo>
                    <a:pt x="2986481" y="3036814"/>
                  </a:lnTo>
                  <a:lnTo>
                    <a:pt x="989901" y="303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 rot="16200000">
              <a:off x="4003381" y="4682283"/>
              <a:ext cx="949588" cy="905780"/>
            </a:xfrm>
            <a:prstGeom prst="arc">
              <a:avLst>
                <a:gd name="adj1" fmla="val 16616285"/>
                <a:gd name="adj2" fmla="val 2071971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H="1" flipV="1">
              <a:off x="3502152" y="2075688"/>
              <a:ext cx="991090" cy="301246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3290706" y="2734923"/>
              <a:ext cx="207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01026" y="505507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6894580" y="4765589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1" r="-6061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1225297" y="5087498"/>
              <a:ext cx="6491347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3495531" y="2057400"/>
              <a:ext cx="0" cy="303354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390869" y="506390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3332939" y="5048233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grpSp>
          <p:nvGrpSpPr>
            <p:cNvPr id="12" name="Agrupar 11"/>
            <p:cNvGrpSpPr/>
            <p:nvPr/>
          </p:nvGrpSpPr>
          <p:grpSpPr>
            <a:xfrm>
              <a:off x="1280435" y="5238240"/>
              <a:ext cx="3196830" cy="215444"/>
              <a:chOff x="-969471" y="4131335"/>
              <a:chExt cx="3196830" cy="215444"/>
            </a:xfrm>
          </p:grpSpPr>
          <p:cxnSp>
            <p:nvCxnSpPr>
              <p:cNvPr id="77" name="Conector recto de flecha 76"/>
              <p:cNvCxnSpPr/>
              <p:nvPr/>
            </p:nvCxnSpPr>
            <p:spPr>
              <a:xfrm rot="5400000">
                <a:off x="628944" y="2658800"/>
                <a:ext cx="0" cy="31968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uadroTexto 86"/>
                  <p:cNvSpPr txBox="1"/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7" name="CuadroTexto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727" r="-181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CuadroTexto 87"/>
            <p:cNvSpPr txBox="1"/>
            <p:nvPr/>
          </p:nvSpPr>
          <p:spPr>
            <a:xfrm flipH="1">
              <a:off x="3191917" y="1755418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 flipH="1">
              <a:off x="4382518" y="503609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4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78" t="-12222" r="-8333" b="-7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co 2"/>
            <p:cNvSpPr/>
            <p:nvPr/>
          </p:nvSpPr>
          <p:spPr>
            <a:xfrm>
              <a:off x="1243571" y="2944367"/>
              <a:ext cx="6464334" cy="2144009"/>
            </a:xfrm>
            <a:custGeom>
              <a:avLst/>
              <a:gdLst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4" fmla="*/ 3232152 w 6464303"/>
                <a:gd name="connsiteY4" fmla="*/ 2066544 h 4133088"/>
                <a:gd name="connsiteX5" fmla="*/ 1760 w 6464303"/>
                <a:gd name="connsiteY5" fmla="*/ 2134732 h 4133088"/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  <a:gd name="connsiteX4" fmla="*/ 3232165 w 6464334"/>
                <a:gd name="connsiteY4" fmla="*/ 2133862 h 2144009"/>
                <a:gd name="connsiteX5" fmla="*/ 1773 w 6464334"/>
                <a:gd name="connsiteY5" fmla="*/ 2134732 h 2144009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4334" h="2144009" stroke="0" extrusionOk="0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  <a:lnTo>
                    <a:pt x="3232165" y="2133862"/>
                  </a:lnTo>
                  <a:cubicBezTo>
                    <a:pt x="2155368" y="2156591"/>
                    <a:pt x="1078570" y="2112003"/>
                    <a:pt x="1773" y="2134732"/>
                  </a:cubicBezTo>
                  <a:close/>
                </a:path>
                <a:path w="6464334" h="2144009" fill="none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Arco 36"/>
            <p:cNvSpPr/>
            <p:nvPr/>
          </p:nvSpPr>
          <p:spPr>
            <a:xfrm>
              <a:off x="1240533" y="1901951"/>
              <a:ext cx="6473958" cy="3194871"/>
            </a:xfrm>
            <a:custGeom>
              <a:avLst/>
              <a:gdLst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4" fmla="*/ 3236976 w 6473952"/>
                <a:gd name="connsiteY4" fmla="*/ 3125724 h 6251448"/>
                <a:gd name="connsiteX5" fmla="*/ 773 w 6473952"/>
                <a:gd name="connsiteY5" fmla="*/ 3194035 h 6251448"/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  <a:gd name="connsiteX4" fmla="*/ 3242589 w 6473958"/>
                <a:gd name="connsiteY4" fmla="*/ 3187432 h 3194871"/>
                <a:gd name="connsiteX5" fmla="*/ 776 w 6473958"/>
                <a:gd name="connsiteY5" fmla="*/ 3194035 h 3194871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958" h="3194871" stroke="0" extrusionOk="0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  <a:lnTo>
                    <a:pt x="3242589" y="3187432"/>
                  </a:lnTo>
                  <a:cubicBezTo>
                    <a:pt x="2163855" y="3210202"/>
                    <a:pt x="1079510" y="3171265"/>
                    <a:pt x="776" y="3194035"/>
                  </a:cubicBezTo>
                  <a:close/>
                </a:path>
                <a:path w="6473958" h="3194871" fill="none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3" name="Conector recto 42"/>
            <p:cNvCxnSpPr/>
            <p:nvPr/>
          </p:nvCxnSpPr>
          <p:spPr>
            <a:xfrm>
              <a:off x="3480816" y="2063496"/>
              <a:ext cx="3011424" cy="302971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 flipH="1">
              <a:off x="1118710" y="504443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  <p:sp>
          <p:nvSpPr>
            <p:cNvPr id="66" name="Cruz 65"/>
            <p:cNvSpPr/>
            <p:nvPr/>
          </p:nvSpPr>
          <p:spPr>
            <a:xfrm>
              <a:off x="6336186" y="4953370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  <m:func>
                          <m:funcPr>
                            <m:ctrlP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’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ipse 16"/>
            <p:cNvSpPr/>
            <p:nvPr/>
          </p:nvSpPr>
          <p:spPr>
            <a:xfrm>
              <a:off x="3417616" y="2962945"/>
              <a:ext cx="149340" cy="1493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ES" sz="1100" b="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1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Arco 69"/>
            <p:cNvSpPr/>
            <p:nvPr/>
          </p:nvSpPr>
          <p:spPr>
            <a:xfrm rot="16200000">
              <a:off x="4099506" y="4758464"/>
              <a:ext cx="781293" cy="745249"/>
            </a:xfrm>
            <a:prstGeom prst="arc">
              <a:avLst>
                <a:gd name="adj1" fmla="val 20671700"/>
                <a:gd name="adj2" fmla="val 499048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69200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horizontal_halley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76470" y="1693917"/>
            <a:ext cx="8423678" cy="3786493"/>
            <a:chOff x="576470" y="1693917"/>
            <a:chExt cx="8423678" cy="3786493"/>
          </a:xfrm>
        </p:grpSpPr>
        <p:pic>
          <p:nvPicPr>
            <p:cNvPr id="4098" name="Picture 2" descr="ile:Edmond Halley 07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70" y="1703540"/>
              <a:ext cx="3115918" cy="377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le:Halley's Comet - May 29 191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683007" y="2152112"/>
              <a:ext cx="3775336" cy="285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esultado de imagen para A synopsis of the comet astronom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101" y="1703672"/>
              <a:ext cx="2443085" cy="377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132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square_osculatriz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2404446" y="1218346"/>
            <a:ext cx="4328128" cy="3571997"/>
            <a:chOff x="2404446" y="1218346"/>
            <a:chExt cx="4328128" cy="3571997"/>
          </a:xfrm>
        </p:grpSpPr>
        <p:cxnSp>
          <p:nvCxnSpPr>
            <p:cNvPr id="7" name="Conector recto de flecha 6"/>
            <p:cNvCxnSpPr/>
            <p:nvPr/>
          </p:nvCxnSpPr>
          <p:spPr>
            <a:xfrm flipV="1">
              <a:off x="4686197" y="1347339"/>
              <a:ext cx="0" cy="206298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793" r="-13793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 flipH="1">
              <a:off x="4683204" y="3409214"/>
              <a:ext cx="18727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rma libre 10"/>
            <p:cNvSpPr/>
            <p:nvPr/>
          </p:nvSpPr>
          <p:spPr>
            <a:xfrm>
              <a:off x="2905123" y="2602655"/>
              <a:ext cx="3105836" cy="2124450"/>
            </a:xfrm>
            <a:custGeom>
              <a:avLst/>
              <a:gdLst>
                <a:gd name="connsiteX0" fmla="*/ 1209675 w 1211494"/>
                <a:gd name="connsiteY0" fmla="*/ 1647825 h 1647825"/>
                <a:gd name="connsiteX1" fmla="*/ 1019175 w 1211494"/>
                <a:gd name="connsiteY1" fmla="*/ 285750 h 1647825"/>
                <a:gd name="connsiteX2" fmla="*/ 0 w 1211494"/>
                <a:gd name="connsiteY2" fmla="*/ 0 h 1647825"/>
                <a:gd name="connsiteX0" fmla="*/ 1209675 w 1297295"/>
                <a:gd name="connsiteY0" fmla="*/ 1647825 h 1647825"/>
                <a:gd name="connsiteX1" fmla="*/ 1019175 w 1297295"/>
                <a:gd name="connsiteY1" fmla="*/ 285750 h 1647825"/>
                <a:gd name="connsiteX2" fmla="*/ 0 w 1297295"/>
                <a:gd name="connsiteY2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344568"/>
                <a:gd name="connsiteY0" fmla="*/ 1647825 h 1647825"/>
                <a:gd name="connsiteX1" fmla="*/ 0 w 1344568"/>
                <a:gd name="connsiteY1" fmla="*/ 0 h 1647825"/>
                <a:gd name="connsiteX0" fmla="*/ 1133475 w 1282868"/>
                <a:gd name="connsiteY0" fmla="*/ 1095375 h 1095375"/>
                <a:gd name="connsiteX1" fmla="*/ 0 w 1282868"/>
                <a:gd name="connsiteY1" fmla="*/ 0 h 1095375"/>
                <a:gd name="connsiteX0" fmla="*/ 1133475 w 1263879"/>
                <a:gd name="connsiteY0" fmla="*/ 1095375 h 1095375"/>
                <a:gd name="connsiteX1" fmla="*/ 0 w 1263879"/>
                <a:gd name="connsiteY1" fmla="*/ 0 h 1095375"/>
                <a:gd name="connsiteX0" fmla="*/ 1183355 w 1305639"/>
                <a:gd name="connsiteY0" fmla="*/ 730250 h 730250"/>
                <a:gd name="connsiteX1" fmla="*/ 0 w 1305639"/>
                <a:gd name="connsiteY1" fmla="*/ 0 h 730250"/>
                <a:gd name="connsiteX0" fmla="*/ 1183355 w 1291560"/>
                <a:gd name="connsiteY0" fmla="*/ 730250 h 730250"/>
                <a:gd name="connsiteX1" fmla="*/ 0 w 1291560"/>
                <a:gd name="connsiteY1" fmla="*/ 0 h 730250"/>
                <a:gd name="connsiteX0" fmla="*/ 1183355 w 1289251"/>
                <a:gd name="connsiteY0" fmla="*/ 730250 h 730250"/>
                <a:gd name="connsiteX1" fmla="*/ 0 w 1289251"/>
                <a:gd name="connsiteY1" fmla="*/ 0 h 730250"/>
                <a:gd name="connsiteX0" fmla="*/ 1183355 w 1266593"/>
                <a:gd name="connsiteY0" fmla="*/ 730250 h 730250"/>
                <a:gd name="connsiteX1" fmla="*/ 0 w 1266593"/>
                <a:gd name="connsiteY1" fmla="*/ 0 h 730250"/>
                <a:gd name="connsiteX0" fmla="*/ 1183355 w 1311308"/>
                <a:gd name="connsiteY0" fmla="*/ 730250 h 730250"/>
                <a:gd name="connsiteX1" fmla="*/ 0 w 1311308"/>
                <a:gd name="connsiteY1" fmla="*/ 0 h 730250"/>
                <a:gd name="connsiteX0" fmla="*/ 1183355 w 1183355"/>
                <a:gd name="connsiteY0" fmla="*/ 730250 h 730250"/>
                <a:gd name="connsiteX1" fmla="*/ 508782 w 1183355"/>
                <a:gd name="connsiteY1" fmla="*/ 66386 h 730250"/>
                <a:gd name="connsiteX2" fmla="*/ 0 w 1183355"/>
                <a:gd name="connsiteY2" fmla="*/ 0 h 730250"/>
                <a:gd name="connsiteX0" fmla="*/ 2480247 w 2480247"/>
                <a:gd name="connsiteY0" fmla="*/ 756805 h 756805"/>
                <a:gd name="connsiteX1" fmla="*/ 1805674 w 2480247"/>
                <a:gd name="connsiteY1" fmla="*/ 92941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606107"/>
                <a:gd name="connsiteY0" fmla="*/ 756805 h 756805"/>
                <a:gd name="connsiteX1" fmla="*/ 1266965 w 2606107"/>
                <a:gd name="connsiteY1" fmla="*/ 26555 h 756805"/>
                <a:gd name="connsiteX2" fmla="*/ 0 w 2606107"/>
                <a:gd name="connsiteY2" fmla="*/ 0 h 756805"/>
                <a:gd name="connsiteX0" fmla="*/ 3148645 w 3274505"/>
                <a:gd name="connsiteY0" fmla="*/ 736803 h 736803"/>
                <a:gd name="connsiteX1" fmla="*/ 1935363 w 3274505"/>
                <a:gd name="connsiteY1" fmla="*/ 6553 h 736803"/>
                <a:gd name="connsiteX2" fmla="*/ 0 w 3274505"/>
                <a:gd name="connsiteY2" fmla="*/ 46384 h 736803"/>
                <a:gd name="connsiteX0" fmla="*/ 3148645 w 3274505"/>
                <a:gd name="connsiteY0" fmla="*/ 752708 h 752708"/>
                <a:gd name="connsiteX1" fmla="*/ 1935363 w 3274505"/>
                <a:gd name="connsiteY1" fmla="*/ 22458 h 752708"/>
                <a:gd name="connsiteX2" fmla="*/ 0 w 3274505"/>
                <a:gd name="connsiteY2" fmla="*/ 62289 h 752708"/>
                <a:gd name="connsiteX0" fmla="*/ 3148645 w 3274505"/>
                <a:gd name="connsiteY0" fmla="*/ 739910 h 739910"/>
                <a:gd name="connsiteX1" fmla="*/ 1935363 w 3274505"/>
                <a:gd name="connsiteY1" fmla="*/ 9660 h 739910"/>
                <a:gd name="connsiteX2" fmla="*/ 0 w 3274505"/>
                <a:gd name="connsiteY2" fmla="*/ 135793 h 739910"/>
                <a:gd name="connsiteX0" fmla="*/ 3148645 w 3274505"/>
                <a:gd name="connsiteY0" fmla="*/ 758634 h 758634"/>
                <a:gd name="connsiteX1" fmla="*/ 1935363 w 3274505"/>
                <a:gd name="connsiteY1" fmla="*/ 28384 h 758634"/>
                <a:gd name="connsiteX2" fmla="*/ 0 w 3274505"/>
                <a:gd name="connsiteY2" fmla="*/ 154517 h 758634"/>
                <a:gd name="connsiteX0" fmla="*/ 3148645 w 3274505"/>
                <a:gd name="connsiteY0" fmla="*/ 751009 h 751009"/>
                <a:gd name="connsiteX1" fmla="*/ 1935363 w 3274505"/>
                <a:gd name="connsiteY1" fmla="*/ 20759 h 751009"/>
                <a:gd name="connsiteX2" fmla="*/ 0 w 3274505"/>
                <a:gd name="connsiteY2" fmla="*/ 146892 h 751009"/>
                <a:gd name="connsiteX0" fmla="*/ 3148645 w 3245401"/>
                <a:gd name="connsiteY0" fmla="*/ 751009 h 751009"/>
                <a:gd name="connsiteX1" fmla="*/ 1935363 w 3245401"/>
                <a:gd name="connsiteY1" fmla="*/ 20759 h 751009"/>
                <a:gd name="connsiteX2" fmla="*/ 0 w 3245401"/>
                <a:gd name="connsiteY2" fmla="*/ 146892 h 751009"/>
                <a:gd name="connsiteX0" fmla="*/ 3148645 w 3245401"/>
                <a:gd name="connsiteY0" fmla="*/ 741904 h 741904"/>
                <a:gd name="connsiteX1" fmla="*/ 1935363 w 3245401"/>
                <a:gd name="connsiteY1" fmla="*/ 11654 h 741904"/>
                <a:gd name="connsiteX2" fmla="*/ 0 w 3245401"/>
                <a:gd name="connsiteY2" fmla="*/ 137787 h 741904"/>
                <a:gd name="connsiteX0" fmla="*/ 3148645 w 3315008"/>
                <a:gd name="connsiteY0" fmla="*/ 741904 h 741904"/>
                <a:gd name="connsiteX1" fmla="*/ 3241934 w 3315008"/>
                <a:gd name="connsiteY1" fmla="*/ 570390 h 741904"/>
                <a:gd name="connsiteX2" fmla="*/ 1935363 w 3315008"/>
                <a:gd name="connsiteY2" fmla="*/ 11654 h 741904"/>
                <a:gd name="connsiteX3" fmla="*/ 0 w 3315008"/>
                <a:gd name="connsiteY3" fmla="*/ 137787 h 741904"/>
                <a:gd name="connsiteX0" fmla="*/ 2710294 w 3277792"/>
                <a:gd name="connsiteY0" fmla="*/ 1163606 h 1163606"/>
                <a:gd name="connsiteX1" fmla="*/ 3241934 w 3277792"/>
                <a:gd name="connsiteY1" fmla="*/ 570390 h 1163606"/>
                <a:gd name="connsiteX2" fmla="*/ 1935363 w 3277792"/>
                <a:gd name="connsiteY2" fmla="*/ 11654 h 1163606"/>
                <a:gd name="connsiteX3" fmla="*/ 0 w 3277792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41361"/>
                <a:gd name="connsiteY0" fmla="*/ 1163606 h 1163606"/>
                <a:gd name="connsiteX1" fmla="*/ 3122818 w 3141361"/>
                <a:gd name="connsiteY1" fmla="*/ 732095 h 1163606"/>
                <a:gd name="connsiteX2" fmla="*/ 1935363 w 3141361"/>
                <a:gd name="connsiteY2" fmla="*/ 11654 h 1163606"/>
                <a:gd name="connsiteX3" fmla="*/ 0 w 3141361"/>
                <a:gd name="connsiteY3" fmla="*/ 137787 h 1163606"/>
                <a:gd name="connsiteX0" fmla="*/ 2710294 w 3155375"/>
                <a:gd name="connsiteY0" fmla="*/ 1163606 h 1163606"/>
                <a:gd name="connsiteX1" fmla="*/ 3137112 w 3155375"/>
                <a:gd name="connsiteY1" fmla="*/ 744777 h 1163606"/>
                <a:gd name="connsiteX2" fmla="*/ 1935363 w 3155375"/>
                <a:gd name="connsiteY2" fmla="*/ 11654 h 1163606"/>
                <a:gd name="connsiteX3" fmla="*/ 0 w 3155375"/>
                <a:gd name="connsiteY3" fmla="*/ 137787 h 1163606"/>
                <a:gd name="connsiteX0" fmla="*/ 2710294 w 3160431"/>
                <a:gd name="connsiteY0" fmla="*/ 1163606 h 1163606"/>
                <a:gd name="connsiteX1" fmla="*/ 3137112 w 3160431"/>
                <a:gd name="connsiteY1" fmla="*/ 744777 h 1163606"/>
                <a:gd name="connsiteX2" fmla="*/ 1935363 w 3160431"/>
                <a:gd name="connsiteY2" fmla="*/ 11654 h 1163606"/>
                <a:gd name="connsiteX3" fmla="*/ 0 w 3160431"/>
                <a:gd name="connsiteY3" fmla="*/ 137787 h 1163606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201236"/>
                <a:gd name="connsiteY0" fmla="*/ 1588480 h 1588480"/>
                <a:gd name="connsiteX1" fmla="*/ 3137112 w 3201236"/>
                <a:gd name="connsiteY1" fmla="*/ 744777 h 1588480"/>
                <a:gd name="connsiteX2" fmla="*/ 1935363 w 3201236"/>
                <a:gd name="connsiteY2" fmla="*/ 11654 h 1588480"/>
                <a:gd name="connsiteX3" fmla="*/ 0 w 3201236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924" h="1480677">
                  <a:moveTo>
                    <a:pt x="1280884" y="1480677"/>
                  </a:moveTo>
                  <a:cubicBezTo>
                    <a:pt x="2301782" y="1261848"/>
                    <a:pt x="2867622" y="1012334"/>
                    <a:pt x="3137112" y="744777"/>
                  </a:cubicBezTo>
                  <a:cubicBezTo>
                    <a:pt x="3573368" y="350389"/>
                    <a:pt x="2690097" y="61559"/>
                    <a:pt x="1935363" y="11654"/>
                  </a:cubicBezTo>
                  <a:cubicBezTo>
                    <a:pt x="1274580" y="-30486"/>
                    <a:pt x="553976" y="48597"/>
                    <a:pt x="0" y="1377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 rot="9202475">
              <a:off x="2404446" y="2746335"/>
              <a:ext cx="3178189" cy="204400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863989" y="3639405"/>
              <a:ext cx="63688" cy="6368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4660307" y="2582026"/>
              <a:ext cx="63688" cy="63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Elipse 4"/>
            <p:cNvSpPr/>
            <p:nvPr/>
          </p:nvSpPr>
          <p:spPr>
            <a:xfrm rot="5400000">
              <a:off x="3179575" y="1290574"/>
              <a:ext cx="3076575" cy="2932119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CuadroTexto 18"/>
            <p:cNvSpPr txBox="1"/>
            <p:nvPr/>
          </p:nvSpPr>
          <p:spPr>
            <a:xfrm flipH="1">
              <a:off x="5882566" y="3657790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 flipH="1">
              <a:off x="4715917" y="2301956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3269098" y="2349388"/>
              <a:ext cx="1254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Trayectoria Real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 flipH="1">
              <a:off x="5753093" y="2452078"/>
              <a:ext cx="9794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P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 flipH="1">
              <a:off x="3438770" y="2759575"/>
              <a:ext cx="9713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/>
            <p:cNvSpPr txBox="1"/>
            <p:nvPr/>
          </p:nvSpPr>
          <p:spPr>
            <a:xfrm flipH="1">
              <a:off x="4346842" y="3247483"/>
              <a:ext cx="383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 flipH="1">
              <a:off x="4636476" y="3393831"/>
              <a:ext cx="445478" cy="31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4688552" y="3417277"/>
              <a:ext cx="0" cy="877644"/>
            </a:xfrm>
            <a:prstGeom prst="line">
              <a:avLst/>
            </a:prstGeom>
            <a:ln w="12700">
              <a:solidFill>
                <a:srgbClr val="0432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4693922" y="2954215"/>
              <a:ext cx="640078" cy="45083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5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Agrupar 114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Paralelogramo 26"/>
            <p:cNvSpPr/>
            <p:nvPr/>
          </p:nvSpPr>
          <p:spPr>
            <a:xfrm rot="414822">
              <a:off x="5172219" y="2130606"/>
              <a:ext cx="794837" cy="497405"/>
            </a:xfrm>
            <a:prstGeom prst="parallelogram">
              <a:avLst>
                <a:gd name="adj" fmla="val 52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2" t="-17143" r="-5384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3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263" t="-14286" r="-60526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564" t="-17143" r="-58974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3077" t="-35000" r="-105128" b="-3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H="1" flipV="1">
              <a:off x="5734318" y="2266682"/>
              <a:ext cx="183526" cy="2641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V="1">
              <a:off x="5473527" y="2263462"/>
              <a:ext cx="257572" cy="354172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5085162" y="2575420"/>
              <a:ext cx="559476" cy="792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 flipH="1" flipV="1">
              <a:off x="5550344" y="1899138"/>
              <a:ext cx="112083" cy="770477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5660646" y="2127714"/>
              <a:ext cx="360649" cy="5328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5242838" y="2034118"/>
              <a:ext cx="421028" cy="6396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/>
            <p:nvPr/>
          </p:nvCxnSpPr>
          <p:spPr>
            <a:xfrm flipV="1">
              <a:off x="5651679" y="2273121"/>
              <a:ext cx="79420" cy="38422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uadroTexto 93"/>
                <p:cNvSpPr txBox="1"/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uadro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2727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/>
                <p:cNvSpPr txBox="1"/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Cuadro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8182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Cuadro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000" r="-16000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ector recto de flecha 96"/>
            <p:cNvCxnSpPr/>
            <p:nvPr/>
          </p:nvCxnSpPr>
          <p:spPr>
            <a:xfrm flipV="1">
              <a:off x="5654166" y="2291169"/>
              <a:ext cx="254607" cy="37662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5465428" y="2629950"/>
              <a:ext cx="198057" cy="3275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H="1" flipV="1">
              <a:off x="5454203" y="2356834"/>
              <a:ext cx="199978" cy="3056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ítulo 1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square_fuerza_perturbadora</a:t>
            </a:r>
          </a:p>
        </p:txBody>
      </p:sp>
    </p:spTree>
    <p:extLst>
      <p:ext uri="{BB962C8B-B14F-4D97-AF65-F5344CB8AC3E}">
        <p14:creationId xmlns:p14="http://schemas.microsoft.com/office/powerpoint/2010/main" val="120021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horizontal_crtbp_configuracion</a:t>
            </a:r>
          </a:p>
        </p:txBody>
      </p:sp>
      <p:sp>
        <p:nvSpPr>
          <p:cNvPr id="17" name="Elipse 16"/>
          <p:cNvSpPr/>
          <p:nvPr/>
        </p:nvSpPr>
        <p:spPr>
          <a:xfrm>
            <a:off x="3101550" y="4020541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lipse 15"/>
          <p:cNvSpPr/>
          <p:nvPr/>
        </p:nvSpPr>
        <p:spPr>
          <a:xfrm>
            <a:off x="935648" y="3945790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1482158" y="3168869"/>
            <a:ext cx="2005110" cy="92100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/>
          <p:cNvCxnSpPr/>
          <p:nvPr/>
        </p:nvCxnSpPr>
        <p:spPr>
          <a:xfrm flipH="1">
            <a:off x="334295" y="4085589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492954" y="1995183"/>
            <a:ext cx="0" cy="23670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blipFill rotWithShape="0">
                <a:blip r:embed="rId5"/>
                <a:stretch>
                  <a:fillRect r="-4839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2124428" y="279983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0" name="Conector recto 29"/>
          <p:cNvCxnSpPr/>
          <p:nvPr/>
        </p:nvCxnSpPr>
        <p:spPr>
          <a:xfrm flipV="1">
            <a:off x="1073597" y="2823739"/>
            <a:ext cx="1088943" cy="12596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1242210" y="4083387"/>
            <a:ext cx="259404" cy="1171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 flipV="1">
            <a:off x="2162600" y="2826854"/>
            <a:ext cx="1005688" cy="12565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o 49"/>
          <p:cNvSpPr/>
          <p:nvPr/>
        </p:nvSpPr>
        <p:spPr>
          <a:xfrm>
            <a:off x="1281031" y="2326881"/>
            <a:ext cx="434501" cy="132737"/>
          </a:xfrm>
          <a:prstGeom prst="arc">
            <a:avLst>
              <a:gd name="adj1" fmla="val 1566449"/>
              <a:gd name="adj2" fmla="val 83004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595" r="-11392" b="-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44000" t="-37143" r="-72000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8462" t="-40000" r="-69231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V="1">
            <a:off x="1488390" y="2826854"/>
            <a:ext cx="671035" cy="12671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28000" t="-40000" r="-88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Elipse 85"/>
          <p:cNvSpPr/>
          <p:nvPr/>
        </p:nvSpPr>
        <p:spPr>
          <a:xfrm>
            <a:off x="7249878" y="4008349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Elipse 86"/>
          <p:cNvSpPr/>
          <p:nvPr/>
        </p:nvSpPr>
        <p:spPr>
          <a:xfrm>
            <a:off x="5083976" y="3933598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/>
              <p:cNvSpPr txBox="1"/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89" name="Cuadro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cto de flecha 90"/>
          <p:cNvCxnSpPr/>
          <p:nvPr/>
        </p:nvCxnSpPr>
        <p:spPr>
          <a:xfrm flipH="1">
            <a:off x="4482623" y="4073397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V="1">
            <a:off x="5641282" y="2001886"/>
            <a:ext cx="0" cy="23481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/>
              <p:cNvSpPr txBox="1"/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3" name="Cuadro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blipFill rotWithShape="0">
                <a:blip r:embed="rId13"/>
                <a:stretch>
                  <a:fillRect l="-2778" b="-1891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/>
              <p:cNvSpPr txBox="1"/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4" name="Cuadro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blipFill rotWithShape="0">
                <a:blip r:embed="rId14"/>
                <a:stretch>
                  <a:fillRect r="-48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/>
              <p:cNvSpPr txBox="1"/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5" name="Cuadro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blipFill rotWithShape="0"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6169790" y="345661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7" name="Conector recto 96"/>
          <p:cNvCxnSpPr/>
          <p:nvPr/>
        </p:nvCxnSpPr>
        <p:spPr>
          <a:xfrm flipV="1">
            <a:off x="5221925" y="3485807"/>
            <a:ext cx="983481" cy="5853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201564" y="3489649"/>
            <a:ext cx="1115053" cy="5815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/>
              <p:cNvSpPr txBox="1"/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uadro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38462" t="-36111" r="-69231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44000" t="-36111" r="-720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cto 104"/>
          <p:cNvCxnSpPr/>
          <p:nvPr/>
        </p:nvCxnSpPr>
        <p:spPr>
          <a:xfrm flipV="1">
            <a:off x="5636718" y="3485807"/>
            <a:ext cx="568688" cy="595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24000" t="-40000" r="-92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co 120"/>
          <p:cNvSpPr/>
          <p:nvPr/>
        </p:nvSpPr>
        <p:spPr>
          <a:xfrm>
            <a:off x="5469615" y="3917110"/>
            <a:ext cx="325203" cy="296857"/>
          </a:xfrm>
          <a:prstGeom prst="arc">
            <a:avLst>
              <a:gd name="adj1" fmla="val 2275846"/>
              <a:gd name="adj2" fmla="val 1784755"/>
            </a:avLst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/>
              <p:cNvSpPr txBox="1"/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2" name="CuadroTexto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/>
              <p:cNvSpPr txBox="1"/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3" name="Cuadro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7595" r="-11392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adroTexto 124"/>
          <p:cNvSpPr txBox="1"/>
          <p:nvPr/>
        </p:nvSpPr>
        <p:spPr>
          <a:xfrm flipH="1">
            <a:off x="2662607" y="2078800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lateral</a:t>
            </a:r>
          </a:p>
        </p:txBody>
      </p:sp>
      <p:sp>
        <p:nvSpPr>
          <p:cNvPr id="126" name="CuadroTexto 125"/>
          <p:cNvSpPr txBox="1"/>
          <p:nvPr/>
        </p:nvSpPr>
        <p:spPr>
          <a:xfrm flipH="1">
            <a:off x="6873822" y="2100571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Superior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/>
              <p:cNvSpPr txBox="1"/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9" name="Cuadro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blipFill rotWithShape="0"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/>
              <p:cNvSpPr txBox="1"/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30" name="Cuadro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blipFill rotWithShape="0"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square_regiones_exclusion_crtbp</a:t>
            </a:r>
          </a:p>
        </p:txBody>
      </p:sp>
      <p:grpSp>
        <p:nvGrpSpPr>
          <p:cNvPr id="39" name="Agrupar 38"/>
          <p:cNvGrpSpPr/>
          <p:nvPr/>
        </p:nvGrpSpPr>
        <p:grpSpPr>
          <a:xfrm>
            <a:off x="1885879" y="1193440"/>
            <a:ext cx="5411392" cy="5208183"/>
            <a:chOff x="1885879" y="1193440"/>
            <a:chExt cx="5411392" cy="5208183"/>
          </a:xfrm>
        </p:grpSpPr>
        <p:grpSp>
          <p:nvGrpSpPr>
            <p:cNvPr id="36" name="Agrupar 35"/>
            <p:cNvGrpSpPr/>
            <p:nvPr/>
          </p:nvGrpSpPr>
          <p:grpSpPr>
            <a:xfrm>
              <a:off x="1885879" y="1193440"/>
              <a:ext cx="5411392" cy="5208183"/>
              <a:chOff x="1885879" y="1193440"/>
              <a:chExt cx="5411392" cy="5208183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201434" y="1525849"/>
                <a:ext cx="4590855" cy="45908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783623" y="3458343"/>
                <a:ext cx="765143" cy="765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3313800" y="3052991"/>
                <a:ext cx="1545996" cy="15459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6113692" y="3793006"/>
                <a:ext cx="129623" cy="12962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3947790" y="3718255"/>
                <a:ext cx="288235" cy="2882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571" r="-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de flecha 5"/>
              <p:cNvCxnSpPr/>
              <p:nvPr/>
            </p:nvCxnSpPr>
            <p:spPr>
              <a:xfrm flipH="1">
                <a:off x="1885879" y="3858054"/>
                <a:ext cx="5411392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4505096" y="1376619"/>
                <a:ext cx="0" cy="5025004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/>
                  <p:cNvSpPr txBox="1"/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" name="CuadroTexto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r="-1714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 flipH="1" flipV="1">
                <a:off x="3654815" y="3161844"/>
                <a:ext cx="423070" cy="6938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flipH="1" flipV="1">
                <a:off x="5963010" y="3490318"/>
                <a:ext cx="220363" cy="36681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3714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7143" r="-40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Conector recto 23"/>
              <p:cNvCxnSpPr/>
              <p:nvPr/>
            </p:nvCxnSpPr>
            <p:spPr>
              <a:xfrm flipV="1">
                <a:off x="4505492" y="2007747"/>
                <a:ext cx="1377619" cy="184938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i="1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1429" r="-3142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/>
                  <p:cNvSpPr txBox="1"/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9" name="Cuadro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9444" r="-1944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/>
                  <p:cNvSpPr txBox="1"/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0" name="Cuadro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143" t="-4444" r="-4285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/>
                  <p:cNvSpPr txBox="1"/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1" name="CuadroTexto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8889" t="-4348" r="-41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/>
                  <p:cNvSpPr txBox="1"/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2" name="CuadroTexto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2857" r="-2285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32"/>
                  <p:cNvSpPr txBox="1"/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3" name="CuadroTexto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2857" r="-2285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0000" t="-4348" r="-4285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CuadroTexto 36"/>
            <p:cNvSpPr txBox="1"/>
            <p:nvPr/>
          </p:nvSpPr>
          <p:spPr>
            <a:xfrm flipH="1">
              <a:off x="2803239" y="2080379"/>
              <a:ext cx="1575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Excluída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 flipH="1">
              <a:off x="3484998" y="3930539"/>
              <a:ext cx="1112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Permitida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544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square_definicion_colineales_crtbp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685695" y="1027164"/>
            <a:ext cx="6400398" cy="5564527"/>
            <a:chOff x="685695" y="1027164"/>
            <a:chExt cx="6400398" cy="5564527"/>
          </a:xfrm>
        </p:grpSpPr>
        <p:grpSp>
          <p:nvGrpSpPr>
            <p:cNvPr id="16" name="Agrupar 15"/>
            <p:cNvGrpSpPr/>
            <p:nvPr/>
          </p:nvGrpSpPr>
          <p:grpSpPr>
            <a:xfrm>
              <a:off x="993425" y="1197233"/>
              <a:ext cx="2810479" cy="2612210"/>
              <a:chOff x="993425" y="1197233"/>
              <a:chExt cx="2810479" cy="2612210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1086332" y="1197233"/>
                <a:ext cx="2612210" cy="2612210"/>
                <a:chOff x="2330961" y="1344517"/>
                <a:chExt cx="4958316" cy="4958316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2330961" y="1344517"/>
                  <a:ext cx="4958316" cy="49583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5783631" y="3458349"/>
                  <a:ext cx="765144" cy="7651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3313804" y="3052996"/>
                  <a:ext cx="1545997" cy="1545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6113701" y="3793013"/>
                  <a:ext cx="129623" cy="12962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3947789" y="3718255"/>
                  <a:ext cx="288235" cy="2882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7" name="Conector recto de flecha 56"/>
              <p:cNvCxnSpPr/>
              <p:nvPr/>
            </p:nvCxnSpPr>
            <p:spPr>
              <a:xfrm flipH="1">
                <a:off x="993425" y="251937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4191318" y="1241392"/>
              <a:ext cx="2810479" cy="2528050"/>
              <a:chOff x="4383229" y="1230102"/>
              <a:chExt cx="2810479" cy="252805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4427877" y="1230102"/>
                <a:ext cx="2528050" cy="25280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6280527" y="2192756"/>
                <a:ext cx="593514" cy="5812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659066" y="1671640"/>
                <a:ext cx="1621015" cy="1621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6545698" y="246515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369000" y="24250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Conector recto de flecha 57"/>
              <p:cNvCxnSpPr/>
              <p:nvPr/>
            </p:nvCxnSpPr>
            <p:spPr>
              <a:xfrm flipH="1">
                <a:off x="4383229" y="249440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ruz 13"/>
              <p:cNvSpPr/>
              <p:nvPr/>
            </p:nvSpPr>
            <p:spPr>
              <a:xfrm rot="2700000">
                <a:off x="6228373" y="2444303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7" name="Agrupar 16"/>
            <p:cNvGrpSpPr/>
            <p:nvPr/>
          </p:nvGrpSpPr>
          <p:grpSpPr>
            <a:xfrm>
              <a:off x="905100" y="4131348"/>
              <a:ext cx="2971294" cy="2460343"/>
              <a:chOff x="837367" y="4026087"/>
              <a:chExt cx="2971294" cy="2460343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981697" y="4026087"/>
                <a:ext cx="2566719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852383" y="4930445"/>
                <a:ext cx="694707" cy="6947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105467" y="4287669"/>
                <a:ext cx="1937982" cy="1937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3175515" y="524236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997273" y="5195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Conector recto de flecha 58"/>
              <p:cNvCxnSpPr/>
              <p:nvPr/>
            </p:nvCxnSpPr>
            <p:spPr>
              <a:xfrm flipH="1">
                <a:off x="837367" y="5274764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ruz 65"/>
              <p:cNvSpPr/>
              <p:nvPr/>
            </p:nvSpPr>
            <p:spPr>
              <a:xfrm rot="2700000">
                <a:off x="2881923" y="521925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Cruz 66"/>
              <p:cNvSpPr/>
              <p:nvPr/>
            </p:nvSpPr>
            <p:spPr>
              <a:xfrm rot="2700000">
                <a:off x="3497873" y="522242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4114799" y="4109910"/>
              <a:ext cx="2971294" cy="2460343"/>
              <a:chOff x="4250264" y="4015936"/>
              <a:chExt cx="2971294" cy="2460343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4368173" y="4015936"/>
                <a:ext cx="2566720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078321" y="4801647"/>
                <a:ext cx="908889" cy="9088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4375150" y="4253454"/>
                <a:ext cx="2149240" cy="20120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90762" y="5242365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383749" y="5196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2857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8235" r="-3235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Conector recto de flecha 61"/>
              <p:cNvCxnSpPr/>
              <p:nvPr/>
            </p:nvCxnSpPr>
            <p:spPr>
              <a:xfrm flipH="1">
                <a:off x="4250264" y="527378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Cruz 67"/>
              <p:cNvSpPr/>
              <p:nvPr/>
            </p:nvSpPr>
            <p:spPr>
              <a:xfrm rot="2700000">
                <a:off x="4316441" y="5220508"/>
                <a:ext cx="105222" cy="103873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Cruz 68"/>
              <p:cNvSpPr/>
              <p:nvPr/>
            </p:nvSpPr>
            <p:spPr>
              <a:xfrm rot="2700000">
                <a:off x="6269892" y="522218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Cruz 69"/>
              <p:cNvSpPr/>
              <p:nvPr/>
            </p:nvSpPr>
            <p:spPr>
              <a:xfrm rot="2700000">
                <a:off x="6885842" y="522535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=4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259" r="-12037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=2.3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=1.6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=1.5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7778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549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/>
          <p:cNvGrpSpPr/>
          <p:nvPr/>
        </p:nvGrpSpPr>
        <p:grpSpPr>
          <a:xfrm>
            <a:off x="1590588" y="1418897"/>
            <a:ext cx="4471879" cy="3793786"/>
            <a:chOff x="1590588" y="2796949"/>
            <a:chExt cx="2546164" cy="2415734"/>
          </a:xfrm>
        </p:grpSpPr>
        <p:grpSp>
          <p:nvGrpSpPr>
            <p:cNvPr id="60" name="Agrupar 59"/>
            <p:cNvGrpSpPr/>
            <p:nvPr/>
          </p:nvGrpSpPr>
          <p:grpSpPr>
            <a:xfrm>
              <a:off x="1590588" y="2796949"/>
              <a:ext cx="2546164" cy="2415734"/>
              <a:chOff x="816865" y="1571050"/>
              <a:chExt cx="2546164" cy="2415734"/>
            </a:xfrm>
          </p:grpSpPr>
          <p:cxnSp>
            <p:nvCxnSpPr>
              <p:cNvPr id="5" name="Conector recto de flecha 4"/>
              <p:cNvCxnSpPr/>
              <p:nvPr/>
            </p:nvCxnSpPr>
            <p:spPr>
              <a:xfrm flipV="1">
                <a:off x="816865" y="1571050"/>
                <a:ext cx="0" cy="2415734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816865" y="3986784"/>
                <a:ext cx="2546164" cy="0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de flecha 53"/>
            <p:cNvCxnSpPr/>
            <p:nvPr/>
          </p:nvCxnSpPr>
          <p:spPr>
            <a:xfrm flipV="1">
              <a:off x="2453274" y="3645876"/>
              <a:ext cx="496969" cy="4969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a libre 8"/>
            <p:cNvSpPr/>
            <p:nvPr/>
          </p:nvSpPr>
          <p:spPr>
            <a:xfrm>
              <a:off x="1834663" y="3686907"/>
              <a:ext cx="2139461" cy="1219200"/>
            </a:xfrm>
            <a:custGeom>
              <a:avLst/>
              <a:gdLst>
                <a:gd name="connsiteX0" fmla="*/ 0 w 2139461"/>
                <a:gd name="connsiteY0" fmla="*/ 0 h 1219200"/>
                <a:gd name="connsiteX1" fmla="*/ 17584 w 2139461"/>
                <a:gd name="connsiteY1" fmla="*/ 41031 h 1219200"/>
                <a:gd name="connsiteX2" fmla="*/ 35169 w 2139461"/>
                <a:gd name="connsiteY2" fmla="*/ 52754 h 1219200"/>
                <a:gd name="connsiteX3" fmla="*/ 58615 w 2139461"/>
                <a:gd name="connsiteY3" fmla="*/ 82062 h 1219200"/>
                <a:gd name="connsiteX4" fmla="*/ 76200 w 2139461"/>
                <a:gd name="connsiteY4" fmla="*/ 93785 h 1219200"/>
                <a:gd name="connsiteX5" fmla="*/ 105507 w 2139461"/>
                <a:gd name="connsiteY5" fmla="*/ 123092 h 1219200"/>
                <a:gd name="connsiteX6" fmla="*/ 123092 w 2139461"/>
                <a:gd name="connsiteY6" fmla="*/ 128954 h 1219200"/>
                <a:gd name="connsiteX7" fmla="*/ 158261 w 2139461"/>
                <a:gd name="connsiteY7" fmla="*/ 152400 h 1219200"/>
                <a:gd name="connsiteX8" fmla="*/ 181707 w 2139461"/>
                <a:gd name="connsiteY8" fmla="*/ 164123 h 1219200"/>
                <a:gd name="connsiteX9" fmla="*/ 199292 w 2139461"/>
                <a:gd name="connsiteY9" fmla="*/ 169985 h 1219200"/>
                <a:gd name="connsiteX10" fmla="*/ 234461 w 2139461"/>
                <a:gd name="connsiteY10" fmla="*/ 187569 h 1219200"/>
                <a:gd name="connsiteX11" fmla="*/ 252046 w 2139461"/>
                <a:gd name="connsiteY11" fmla="*/ 199292 h 1219200"/>
                <a:gd name="connsiteX12" fmla="*/ 281354 w 2139461"/>
                <a:gd name="connsiteY12" fmla="*/ 205154 h 1219200"/>
                <a:gd name="connsiteX13" fmla="*/ 316523 w 2139461"/>
                <a:gd name="connsiteY13" fmla="*/ 216877 h 1219200"/>
                <a:gd name="connsiteX14" fmla="*/ 351692 w 2139461"/>
                <a:gd name="connsiteY14" fmla="*/ 228600 h 1219200"/>
                <a:gd name="connsiteX15" fmla="*/ 369277 w 2139461"/>
                <a:gd name="connsiteY15" fmla="*/ 240323 h 1219200"/>
                <a:gd name="connsiteX16" fmla="*/ 404446 w 2139461"/>
                <a:gd name="connsiteY16" fmla="*/ 252046 h 1219200"/>
                <a:gd name="connsiteX17" fmla="*/ 422030 w 2139461"/>
                <a:gd name="connsiteY17" fmla="*/ 263769 h 1219200"/>
                <a:gd name="connsiteX18" fmla="*/ 439615 w 2139461"/>
                <a:gd name="connsiteY18" fmla="*/ 269631 h 1219200"/>
                <a:gd name="connsiteX19" fmla="*/ 474784 w 2139461"/>
                <a:gd name="connsiteY19" fmla="*/ 293077 h 1219200"/>
                <a:gd name="connsiteX20" fmla="*/ 492369 w 2139461"/>
                <a:gd name="connsiteY20" fmla="*/ 304800 h 1219200"/>
                <a:gd name="connsiteX21" fmla="*/ 509954 w 2139461"/>
                <a:gd name="connsiteY21" fmla="*/ 316523 h 1219200"/>
                <a:gd name="connsiteX22" fmla="*/ 545123 w 2139461"/>
                <a:gd name="connsiteY22" fmla="*/ 345831 h 1219200"/>
                <a:gd name="connsiteX23" fmla="*/ 556846 w 2139461"/>
                <a:gd name="connsiteY23" fmla="*/ 363415 h 1219200"/>
                <a:gd name="connsiteX24" fmla="*/ 586154 w 2139461"/>
                <a:gd name="connsiteY24" fmla="*/ 386862 h 1219200"/>
                <a:gd name="connsiteX25" fmla="*/ 609600 w 2139461"/>
                <a:gd name="connsiteY25" fmla="*/ 422031 h 1219200"/>
                <a:gd name="connsiteX26" fmla="*/ 638907 w 2139461"/>
                <a:gd name="connsiteY26" fmla="*/ 457200 h 1219200"/>
                <a:gd name="connsiteX27" fmla="*/ 656492 w 2139461"/>
                <a:gd name="connsiteY27" fmla="*/ 474785 h 1219200"/>
                <a:gd name="connsiteX28" fmla="*/ 668215 w 2139461"/>
                <a:gd name="connsiteY28" fmla="*/ 492369 h 1219200"/>
                <a:gd name="connsiteX29" fmla="*/ 685800 w 2139461"/>
                <a:gd name="connsiteY29" fmla="*/ 509954 h 1219200"/>
                <a:gd name="connsiteX30" fmla="*/ 709246 w 2139461"/>
                <a:gd name="connsiteY30" fmla="*/ 545123 h 1219200"/>
                <a:gd name="connsiteX31" fmla="*/ 738554 w 2139461"/>
                <a:gd name="connsiteY31" fmla="*/ 574431 h 1219200"/>
                <a:gd name="connsiteX32" fmla="*/ 762000 w 2139461"/>
                <a:gd name="connsiteY32" fmla="*/ 609600 h 1219200"/>
                <a:gd name="connsiteX33" fmla="*/ 779584 w 2139461"/>
                <a:gd name="connsiteY33" fmla="*/ 621323 h 1219200"/>
                <a:gd name="connsiteX34" fmla="*/ 832338 w 2139461"/>
                <a:gd name="connsiteY34" fmla="*/ 674077 h 1219200"/>
                <a:gd name="connsiteX35" fmla="*/ 849923 w 2139461"/>
                <a:gd name="connsiteY35" fmla="*/ 691662 h 1219200"/>
                <a:gd name="connsiteX36" fmla="*/ 867507 w 2139461"/>
                <a:gd name="connsiteY36" fmla="*/ 703385 h 1219200"/>
                <a:gd name="connsiteX37" fmla="*/ 902677 w 2139461"/>
                <a:gd name="connsiteY37" fmla="*/ 738554 h 1219200"/>
                <a:gd name="connsiteX38" fmla="*/ 943707 w 2139461"/>
                <a:gd name="connsiteY38" fmla="*/ 767862 h 1219200"/>
                <a:gd name="connsiteX39" fmla="*/ 978877 w 2139461"/>
                <a:gd name="connsiteY39" fmla="*/ 791308 h 1219200"/>
                <a:gd name="connsiteX40" fmla="*/ 1014046 w 2139461"/>
                <a:gd name="connsiteY40" fmla="*/ 814754 h 1219200"/>
                <a:gd name="connsiteX41" fmla="*/ 1055077 w 2139461"/>
                <a:gd name="connsiteY41" fmla="*/ 832338 h 1219200"/>
                <a:gd name="connsiteX42" fmla="*/ 1078523 w 2139461"/>
                <a:gd name="connsiteY42" fmla="*/ 844062 h 1219200"/>
                <a:gd name="connsiteX43" fmla="*/ 1096107 w 2139461"/>
                <a:gd name="connsiteY43" fmla="*/ 849923 h 1219200"/>
                <a:gd name="connsiteX44" fmla="*/ 1119554 w 2139461"/>
                <a:gd name="connsiteY44" fmla="*/ 861646 h 1219200"/>
                <a:gd name="connsiteX45" fmla="*/ 1137138 w 2139461"/>
                <a:gd name="connsiteY45" fmla="*/ 867508 h 1219200"/>
                <a:gd name="connsiteX46" fmla="*/ 1160584 w 2139461"/>
                <a:gd name="connsiteY46" fmla="*/ 879231 h 1219200"/>
                <a:gd name="connsiteX47" fmla="*/ 1195754 w 2139461"/>
                <a:gd name="connsiteY47" fmla="*/ 890954 h 1219200"/>
                <a:gd name="connsiteX48" fmla="*/ 1213338 w 2139461"/>
                <a:gd name="connsiteY48" fmla="*/ 896815 h 1219200"/>
                <a:gd name="connsiteX49" fmla="*/ 1236784 w 2139461"/>
                <a:gd name="connsiteY49" fmla="*/ 902677 h 1219200"/>
                <a:gd name="connsiteX50" fmla="*/ 1254369 w 2139461"/>
                <a:gd name="connsiteY50" fmla="*/ 908538 h 1219200"/>
                <a:gd name="connsiteX51" fmla="*/ 1277815 w 2139461"/>
                <a:gd name="connsiteY51" fmla="*/ 914400 h 1219200"/>
                <a:gd name="connsiteX52" fmla="*/ 1312984 w 2139461"/>
                <a:gd name="connsiteY52" fmla="*/ 926123 h 1219200"/>
                <a:gd name="connsiteX53" fmla="*/ 1330569 w 2139461"/>
                <a:gd name="connsiteY53" fmla="*/ 931985 h 1219200"/>
                <a:gd name="connsiteX54" fmla="*/ 1354015 w 2139461"/>
                <a:gd name="connsiteY54" fmla="*/ 937846 h 1219200"/>
                <a:gd name="connsiteX55" fmla="*/ 1371600 w 2139461"/>
                <a:gd name="connsiteY55" fmla="*/ 943708 h 1219200"/>
                <a:gd name="connsiteX56" fmla="*/ 1418492 w 2139461"/>
                <a:gd name="connsiteY56" fmla="*/ 955431 h 1219200"/>
                <a:gd name="connsiteX57" fmla="*/ 1441938 w 2139461"/>
                <a:gd name="connsiteY57" fmla="*/ 961292 h 1219200"/>
                <a:gd name="connsiteX58" fmla="*/ 1482969 w 2139461"/>
                <a:gd name="connsiteY58" fmla="*/ 973015 h 1219200"/>
                <a:gd name="connsiteX59" fmla="*/ 1512277 w 2139461"/>
                <a:gd name="connsiteY59" fmla="*/ 978877 h 1219200"/>
                <a:gd name="connsiteX60" fmla="*/ 1547446 w 2139461"/>
                <a:gd name="connsiteY60" fmla="*/ 990600 h 1219200"/>
                <a:gd name="connsiteX61" fmla="*/ 1611923 w 2139461"/>
                <a:gd name="connsiteY61" fmla="*/ 1002323 h 1219200"/>
                <a:gd name="connsiteX62" fmla="*/ 1699846 w 2139461"/>
                <a:gd name="connsiteY62" fmla="*/ 1025769 h 1219200"/>
                <a:gd name="connsiteX63" fmla="*/ 1729154 w 2139461"/>
                <a:gd name="connsiteY63" fmla="*/ 1037492 h 1219200"/>
                <a:gd name="connsiteX64" fmla="*/ 1752600 w 2139461"/>
                <a:gd name="connsiteY64" fmla="*/ 1043354 h 1219200"/>
                <a:gd name="connsiteX65" fmla="*/ 1776046 w 2139461"/>
                <a:gd name="connsiteY65" fmla="*/ 1055077 h 1219200"/>
                <a:gd name="connsiteX66" fmla="*/ 1811215 w 2139461"/>
                <a:gd name="connsiteY66" fmla="*/ 1066800 h 1219200"/>
                <a:gd name="connsiteX67" fmla="*/ 1834661 w 2139461"/>
                <a:gd name="connsiteY67" fmla="*/ 1078523 h 1219200"/>
                <a:gd name="connsiteX68" fmla="*/ 1893277 w 2139461"/>
                <a:gd name="connsiteY68" fmla="*/ 1096108 h 1219200"/>
                <a:gd name="connsiteX69" fmla="*/ 1928446 w 2139461"/>
                <a:gd name="connsiteY69" fmla="*/ 1113692 h 1219200"/>
                <a:gd name="connsiteX70" fmla="*/ 1963615 w 2139461"/>
                <a:gd name="connsiteY70" fmla="*/ 1131277 h 1219200"/>
                <a:gd name="connsiteX71" fmla="*/ 2010507 w 2139461"/>
                <a:gd name="connsiteY71" fmla="*/ 1154723 h 1219200"/>
                <a:gd name="connsiteX72" fmla="*/ 2028092 w 2139461"/>
                <a:gd name="connsiteY72" fmla="*/ 1160585 h 1219200"/>
                <a:gd name="connsiteX73" fmla="*/ 2069123 w 2139461"/>
                <a:gd name="connsiteY73" fmla="*/ 1184031 h 1219200"/>
                <a:gd name="connsiteX74" fmla="*/ 2086707 w 2139461"/>
                <a:gd name="connsiteY74" fmla="*/ 1189892 h 1219200"/>
                <a:gd name="connsiteX75" fmla="*/ 2121877 w 2139461"/>
                <a:gd name="connsiteY75" fmla="*/ 1207477 h 1219200"/>
                <a:gd name="connsiteX76" fmla="*/ 2139461 w 2139461"/>
                <a:gd name="connsiteY76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139461" h="1219200">
                  <a:moveTo>
                    <a:pt x="0" y="0"/>
                  </a:moveTo>
                  <a:cubicBezTo>
                    <a:pt x="4484" y="17936"/>
                    <a:pt x="4091" y="27538"/>
                    <a:pt x="17584" y="41031"/>
                  </a:cubicBezTo>
                  <a:cubicBezTo>
                    <a:pt x="22565" y="46012"/>
                    <a:pt x="29307" y="48846"/>
                    <a:pt x="35169" y="52754"/>
                  </a:cubicBezTo>
                  <a:cubicBezTo>
                    <a:pt x="43872" y="65808"/>
                    <a:pt x="46686" y="72518"/>
                    <a:pt x="58615" y="82062"/>
                  </a:cubicBezTo>
                  <a:cubicBezTo>
                    <a:pt x="64116" y="86463"/>
                    <a:pt x="70338" y="89877"/>
                    <a:pt x="76200" y="93785"/>
                  </a:cubicBezTo>
                  <a:cubicBezTo>
                    <a:pt x="87923" y="111369"/>
                    <a:pt x="85970" y="113323"/>
                    <a:pt x="105507" y="123092"/>
                  </a:cubicBezTo>
                  <a:cubicBezTo>
                    <a:pt x="111033" y="125855"/>
                    <a:pt x="117691" y="125953"/>
                    <a:pt x="123092" y="128954"/>
                  </a:cubicBezTo>
                  <a:cubicBezTo>
                    <a:pt x="135408" y="135796"/>
                    <a:pt x="145659" y="146099"/>
                    <a:pt x="158261" y="152400"/>
                  </a:cubicBezTo>
                  <a:cubicBezTo>
                    <a:pt x="166076" y="156308"/>
                    <a:pt x="173676" y="160681"/>
                    <a:pt x="181707" y="164123"/>
                  </a:cubicBezTo>
                  <a:cubicBezTo>
                    <a:pt x="187386" y="166557"/>
                    <a:pt x="193766" y="167222"/>
                    <a:pt x="199292" y="169985"/>
                  </a:cubicBezTo>
                  <a:cubicBezTo>
                    <a:pt x="244738" y="192708"/>
                    <a:pt x="190268" y="172839"/>
                    <a:pt x="234461" y="187569"/>
                  </a:cubicBezTo>
                  <a:cubicBezTo>
                    <a:pt x="240323" y="191477"/>
                    <a:pt x="245450" y="196818"/>
                    <a:pt x="252046" y="199292"/>
                  </a:cubicBezTo>
                  <a:cubicBezTo>
                    <a:pt x="261374" y="202790"/>
                    <a:pt x="271742" y="202533"/>
                    <a:pt x="281354" y="205154"/>
                  </a:cubicBezTo>
                  <a:cubicBezTo>
                    <a:pt x="293276" y="208405"/>
                    <a:pt x="304800" y="212969"/>
                    <a:pt x="316523" y="216877"/>
                  </a:cubicBezTo>
                  <a:cubicBezTo>
                    <a:pt x="316527" y="216878"/>
                    <a:pt x="351689" y="228598"/>
                    <a:pt x="351692" y="228600"/>
                  </a:cubicBezTo>
                  <a:cubicBezTo>
                    <a:pt x="357554" y="232508"/>
                    <a:pt x="362839" y="237462"/>
                    <a:pt x="369277" y="240323"/>
                  </a:cubicBezTo>
                  <a:cubicBezTo>
                    <a:pt x="380569" y="245342"/>
                    <a:pt x="404446" y="252046"/>
                    <a:pt x="404446" y="252046"/>
                  </a:cubicBezTo>
                  <a:cubicBezTo>
                    <a:pt x="410307" y="255954"/>
                    <a:pt x="415729" y="260619"/>
                    <a:pt x="422030" y="263769"/>
                  </a:cubicBezTo>
                  <a:cubicBezTo>
                    <a:pt x="427556" y="266532"/>
                    <a:pt x="434214" y="266630"/>
                    <a:pt x="439615" y="269631"/>
                  </a:cubicBezTo>
                  <a:cubicBezTo>
                    <a:pt x="451931" y="276473"/>
                    <a:pt x="463061" y="285262"/>
                    <a:pt x="474784" y="293077"/>
                  </a:cubicBezTo>
                  <a:lnTo>
                    <a:pt x="492369" y="304800"/>
                  </a:lnTo>
                  <a:cubicBezTo>
                    <a:pt x="498231" y="308708"/>
                    <a:pt x="504973" y="311541"/>
                    <a:pt x="509954" y="316523"/>
                  </a:cubicBezTo>
                  <a:cubicBezTo>
                    <a:pt x="532519" y="339090"/>
                    <a:pt x="520641" y="329510"/>
                    <a:pt x="545123" y="345831"/>
                  </a:cubicBezTo>
                  <a:cubicBezTo>
                    <a:pt x="549031" y="351692"/>
                    <a:pt x="551865" y="358434"/>
                    <a:pt x="556846" y="363415"/>
                  </a:cubicBezTo>
                  <a:cubicBezTo>
                    <a:pt x="579918" y="386487"/>
                    <a:pt x="568751" y="363659"/>
                    <a:pt x="586154" y="386862"/>
                  </a:cubicBezTo>
                  <a:cubicBezTo>
                    <a:pt x="594608" y="398133"/>
                    <a:pt x="599637" y="412068"/>
                    <a:pt x="609600" y="422031"/>
                  </a:cubicBezTo>
                  <a:cubicBezTo>
                    <a:pt x="660972" y="473403"/>
                    <a:pt x="598104" y="408236"/>
                    <a:pt x="638907" y="457200"/>
                  </a:cubicBezTo>
                  <a:cubicBezTo>
                    <a:pt x="644214" y="463568"/>
                    <a:pt x="651185" y="468417"/>
                    <a:pt x="656492" y="474785"/>
                  </a:cubicBezTo>
                  <a:cubicBezTo>
                    <a:pt x="661002" y="480197"/>
                    <a:pt x="663705" y="486957"/>
                    <a:pt x="668215" y="492369"/>
                  </a:cubicBezTo>
                  <a:cubicBezTo>
                    <a:pt x="673522" y="498737"/>
                    <a:pt x="680711" y="503411"/>
                    <a:pt x="685800" y="509954"/>
                  </a:cubicBezTo>
                  <a:cubicBezTo>
                    <a:pt x="694450" y="521075"/>
                    <a:pt x="699283" y="535160"/>
                    <a:pt x="709246" y="545123"/>
                  </a:cubicBezTo>
                  <a:cubicBezTo>
                    <a:pt x="719015" y="554892"/>
                    <a:pt x="730890" y="562935"/>
                    <a:pt x="738554" y="574431"/>
                  </a:cubicBezTo>
                  <a:cubicBezTo>
                    <a:pt x="746369" y="586154"/>
                    <a:pt x="750277" y="601785"/>
                    <a:pt x="762000" y="609600"/>
                  </a:cubicBezTo>
                  <a:cubicBezTo>
                    <a:pt x="767861" y="613508"/>
                    <a:pt x="774319" y="616643"/>
                    <a:pt x="779584" y="621323"/>
                  </a:cubicBezTo>
                  <a:cubicBezTo>
                    <a:pt x="779620" y="621355"/>
                    <a:pt x="823529" y="665267"/>
                    <a:pt x="832338" y="674077"/>
                  </a:cubicBezTo>
                  <a:cubicBezTo>
                    <a:pt x="838200" y="679939"/>
                    <a:pt x="843026" y="687064"/>
                    <a:pt x="849923" y="691662"/>
                  </a:cubicBezTo>
                  <a:cubicBezTo>
                    <a:pt x="855784" y="695570"/>
                    <a:pt x="862242" y="698705"/>
                    <a:pt x="867507" y="703385"/>
                  </a:cubicBezTo>
                  <a:cubicBezTo>
                    <a:pt x="879898" y="714399"/>
                    <a:pt x="888883" y="729357"/>
                    <a:pt x="902677" y="738554"/>
                  </a:cubicBezTo>
                  <a:cubicBezTo>
                    <a:pt x="959882" y="776692"/>
                    <a:pt x="870952" y="716934"/>
                    <a:pt x="943707" y="767862"/>
                  </a:cubicBezTo>
                  <a:cubicBezTo>
                    <a:pt x="955250" y="775942"/>
                    <a:pt x="967154" y="783493"/>
                    <a:pt x="978877" y="791308"/>
                  </a:cubicBezTo>
                  <a:cubicBezTo>
                    <a:pt x="978882" y="791312"/>
                    <a:pt x="1014041" y="814751"/>
                    <a:pt x="1014046" y="814754"/>
                  </a:cubicBezTo>
                  <a:cubicBezTo>
                    <a:pt x="1091835" y="853648"/>
                    <a:pt x="994684" y="806455"/>
                    <a:pt x="1055077" y="832338"/>
                  </a:cubicBezTo>
                  <a:cubicBezTo>
                    <a:pt x="1063108" y="835780"/>
                    <a:pt x="1070492" y="840620"/>
                    <a:pt x="1078523" y="844062"/>
                  </a:cubicBezTo>
                  <a:cubicBezTo>
                    <a:pt x="1084202" y="846496"/>
                    <a:pt x="1090428" y="847489"/>
                    <a:pt x="1096107" y="849923"/>
                  </a:cubicBezTo>
                  <a:cubicBezTo>
                    <a:pt x="1104139" y="853365"/>
                    <a:pt x="1111522" y="858204"/>
                    <a:pt x="1119554" y="861646"/>
                  </a:cubicBezTo>
                  <a:cubicBezTo>
                    <a:pt x="1125233" y="864080"/>
                    <a:pt x="1131459" y="865074"/>
                    <a:pt x="1137138" y="867508"/>
                  </a:cubicBezTo>
                  <a:cubicBezTo>
                    <a:pt x="1145169" y="870950"/>
                    <a:pt x="1152471" y="875986"/>
                    <a:pt x="1160584" y="879231"/>
                  </a:cubicBezTo>
                  <a:cubicBezTo>
                    <a:pt x="1172058" y="883820"/>
                    <a:pt x="1184031" y="887046"/>
                    <a:pt x="1195754" y="890954"/>
                  </a:cubicBezTo>
                  <a:cubicBezTo>
                    <a:pt x="1201615" y="892908"/>
                    <a:pt x="1207344" y="895316"/>
                    <a:pt x="1213338" y="896815"/>
                  </a:cubicBezTo>
                  <a:cubicBezTo>
                    <a:pt x="1221153" y="898769"/>
                    <a:pt x="1229038" y="900464"/>
                    <a:pt x="1236784" y="902677"/>
                  </a:cubicBezTo>
                  <a:cubicBezTo>
                    <a:pt x="1242725" y="904374"/>
                    <a:pt x="1248428" y="906841"/>
                    <a:pt x="1254369" y="908538"/>
                  </a:cubicBezTo>
                  <a:cubicBezTo>
                    <a:pt x="1262115" y="910751"/>
                    <a:pt x="1270099" y="912085"/>
                    <a:pt x="1277815" y="914400"/>
                  </a:cubicBezTo>
                  <a:cubicBezTo>
                    <a:pt x="1289651" y="917951"/>
                    <a:pt x="1301261" y="922215"/>
                    <a:pt x="1312984" y="926123"/>
                  </a:cubicBezTo>
                  <a:cubicBezTo>
                    <a:pt x="1318846" y="928077"/>
                    <a:pt x="1324575" y="930487"/>
                    <a:pt x="1330569" y="931985"/>
                  </a:cubicBezTo>
                  <a:cubicBezTo>
                    <a:pt x="1338384" y="933939"/>
                    <a:pt x="1346269" y="935633"/>
                    <a:pt x="1354015" y="937846"/>
                  </a:cubicBezTo>
                  <a:cubicBezTo>
                    <a:pt x="1359956" y="939543"/>
                    <a:pt x="1365639" y="942082"/>
                    <a:pt x="1371600" y="943708"/>
                  </a:cubicBezTo>
                  <a:cubicBezTo>
                    <a:pt x="1387144" y="947947"/>
                    <a:pt x="1402861" y="951523"/>
                    <a:pt x="1418492" y="955431"/>
                  </a:cubicBezTo>
                  <a:cubicBezTo>
                    <a:pt x="1426307" y="957385"/>
                    <a:pt x="1434296" y="958744"/>
                    <a:pt x="1441938" y="961292"/>
                  </a:cubicBezTo>
                  <a:cubicBezTo>
                    <a:pt x="1461525" y="967821"/>
                    <a:pt x="1460882" y="968107"/>
                    <a:pt x="1482969" y="973015"/>
                  </a:cubicBezTo>
                  <a:cubicBezTo>
                    <a:pt x="1492695" y="975176"/>
                    <a:pt x="1502665" y="976256"/>
                    <a:pt x="1512277" y="978877"/>
                  </a:cubicBezTo>
                  <a:cubicBezTo>
                    <a:pt x="1524199" y="982128"/>
                    <a:pt x="1535257" y="988568"/>
                    <a:pt x="1547446" y="990600"/>
                  </a:cubicBezTo>
                  <a:cubicBezTo>
                    <a:pt x="1557248" y="992234"/>
                    <a:pt x="1600464" y="999049"/>
                    <a:pt x="1611923" y="1002323"/>
                  </a:cubicBezTo>
                  <a:cubicBezTo>
                    <a:pt x="1701566" y="1027935"/>
                    <a:pt x="1629970" y="1014124"/>
                    <a:pt x="1699846" y="1025769"/>
                  </a:cubicBezTo>
                  <a:cubicBezTo>
                    <a:pt x="1709615" y="1029677"/>
                    <a:pt x="1719172" y="1034165"/>
                    <a:pt x="1729154" y="1037492"/>
                  </a:cubicBezTo>
                  <a:cubicBezTo>
                    <a:pt x="1736796" y="1040040"/>
                    <a:pt x="1745057" y="1040525"/>
                    <a:pt x="1752600" y="1043354"/>
                  </a:cubicBezTo>
                  <a:cubicBezTo>
                    <a:pt x="1760781" y="1046422"/>
                    <a:pt x="1767933" y="1051832"/>
                    <a:pt x="1776046" y="1055077"/>
                  </a:cubicBezTo>
                  <a:cubicBezTo>
                    <a:pt x="1787519" y="1059666"/>
                    <a:pt x="1800162" y="1061274"/>
                    <a:pt x="1811215" y="1066800"/>
                  </a:cubicBezTo>
                  <a:cubicBezTo>
                    <a:pt x="1819030" y="1070708"/>
                    <a:pt x="1826480" y="1075455"/>
                    <a:pt x="1834661" y="1078523"/>
                  </a:cubicBezTo>
                  <a:cubicBezTo>
                    <a:pt x="1853381" y="1085543"/>
                    <a:pt x="1876103" y="1084659"/>
                    <a:pt x="1893277" y="1096108"/>
                  </a:cubicBezTo>
                  <a:cubicBezTo>
                    <a:pt x="1916002" y="1111258"/>
                    <a:pt x="1904178" y="1105604"/>
                    <a:pt x="1928446" y="1113692"/>
                  </a:cubicBezTo>
                  <a:cubicBezTo>
                    <a:pt x="1966978" y="1139381"/>
                    <a:pt x="1925482" y="1113944"/>
                    <a:pt x="1963615" y="1131277"/>
                  </a:cubicBezTo>
                  <a:cubicBezTo>
                    <a:pt x="1979524" y="1138509"/>
                    <a:pt x="1993928" y="1149196"/>
                    <a:pt x="2010507" y="1154723"/>
                  </a:cubicBezTo>
                  <a:cubicBezTo>
                    <a:pt x="2016369" y="1156677"/>
                    <a:pt x="2022413" y="1158151"/>
                    <a:pt x="2028092" y="1160585"/>
                  </a:cubicBezTo>
                  <a:cubicBezTo>
                    <a:pt x="2100039" y="1191420"/>
                    <a:pt x="2010244" y="1154593"/>
                    <a:pt x="2069123" y="1184031"/>
                  </a:cubicBezTo>
                  <a:cubicBezTo>
                    <a:pt x="2074649" y="1186794"/>
                    <a:pt x="2080846" y="1187938"/>
                    <a:pt x="2086707" y="1189892"/>
                  </a:cubicBezTo>
                  <a:cubicBezTo>
                    <a:pt x="2137107" y="1223491"/>
                    <a:pt x="2073336" y="1183206"/>
                    <a:pt x="2121877" y="1207477"/>
                  </a:cubicBezTo>
                  <a:cubicBezTo>
                    <a:pt x="2128178" y="1210627"/>
                    <a:pt x="2139461" y="1219200"/>
                    <a:pt x="2139461" y="12192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/>
            </a:p>
          </p:txBody>
        </p:sp>
        <p:cxnSp>
          <p:nvCxnSpPr>
            <p:cNvPr id="48" name="Conector recto de flecha 47"/>
            <p:cNvCxnSpPr/>
            <p:nvPr/>
          </p:nvCxnSpPr>
          <p:spPr>
            <a:xfrm flipV="1">
              <a:off x="2810828" y="4114799"/>
              <a:ext cx="876080" cy="3680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 flipV="1">
              <a:off x="2453274" y="3774829"/>
              <a:ext cx="876080" cy="36801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2460751" y="4144107"/>
              <a:ext cx="331424" cy="34265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3339089" y="4262003"/>
                  <a:ext cx="631242" cy="1371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1400" b="0" i="0">
                              <a:latin typeface="Cambria Math" charset="0"/>
                            </a:rPr>
                            <m:t>d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9089" y="4262003"/>
                  <a:ext cx="631242" cy="1371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044" t="-25000" r="-2198" b="-47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2683185" y="3461468"/>
                  <a:ext cx="499397" cy="1371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185" y="3461468"/>
                  <a:ext cx="499397" cy="1371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639" t="-25714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3143595" y="3589734"/>
                  <a:ext cx="678626" cy="1596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1400" b="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sub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b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1400" b="0" i="0">
                              <a:latin typeface="Cambria Math" charset="0"/>
                            </a:rPr>
                            <m:t>d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595" y="3589734"/>
                  <a:ext cx="678626" cy="1596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102" t="-14634" b="-365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 22"/>
                <p:cNvSpPr/>
                <p:nvPr/>
              </p:nvSpPr>
              <p:spPr>
                <a:xfrm>
                  <a:off x="2332671" y="4469909"/>
                  <a:ext cx="538898" cy="195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sz="1400"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Rectá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71" y="4469909"/>
                  <a:ext cx="538898" cy="1959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ángulo 70"/>
                <p:cNvSpPr/>
                <p:nvPr/>
              </p:nvSpPr>
              <p:spPr>
                <a:xfrm>
                  <a:off x="2202133" y="4092678"/>
                  <a:ext cx="274244" cy="1959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Rectángulo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133" y="4092678"/>
                  <a:ext cx="274244" cy="1959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ángulo 71"/>
                <p:cNvSpPr/>
                <p:nvPr/>
              </p:nvSpPr>
              <p:spPr>
                <a:xfrm>
                  <a:off x="2618507" y="4170129"/>
                  <a:ext cx="229637" cy="195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Rectángulo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507" y="4170129"/>
                  <a:ext cx="229637" cy="1959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square-transporte-paralelo</a:t>
            </a:r>
          </a:p>
        </p:txBody>
      </p:sp>
    </p:spTree>
    <p:extLst>
      <p:ext uri="{BB962C8B-B14F-4D97-AF65-F5344CB8AC3E}">
        <p14:creationId xmlns:p14="http://schemas.microsoft.com/office/powerpoint/2010/main" val="994400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horizontal_reposo_crtbp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884982" y="1829063"/>
            <a:ext cx="5801118" cy="2798691"/>
            <a:chOff x="884982" y="1829063"/>
            <a:chExt cx="5801118" cy="2798691"/>
          </a:xfrm>
        </p:grpSpPr>
        <p:sp>
          <p:nvSpPr>
            <p:cNvPr id="57" name="Elipse 56"/>
            <p:cNvSpPr/>
            <p:nvPr/>
          </p:nvSpPr>
          <p:spPr>
            <a:xfrm>
              <a:off x="6374063" y="2979744"/>
              <a:ext cx="96817" cy="96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1" name="Agrupar 50"/>
            <p:cNvGrpSpPr/>
            <p:nvPr/>
          </p:nvGrpSpPr>
          <p:grpSpPr>
            <a:xfrm>
              <a:off x="3221834" y="2942411"/>
              <a:ext cx="189459" cy="189459"/>
              <a:chOff x="2331099" y="2182304"/>
              <a:chExt cx="189459" cy="189459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Cruz 52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0" name="Elipse 9"/>
            <p:cNvSpPr/>
            <p:nvPr/>
          </p:nvSpPr>
          <p:spPr>
            <a:xfrm>
              <a:off x="2917564" y="2968117"/>
              <a:ext cx="125037" cy="1250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14046" y="2915460"/>
              <a:ext cx="234886" cy="234886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884982" y="3033431"/>
              <a:ext cx="261605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151203" y="1833819"/>
              <a:ext cx="0" cy="242926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 flipH="1">
              <a:off x="2330950" y="1933071"/>
              <a:ext cx="130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>
                  <a:latin typeface="Times New Roman" charset="0"/>
                  <a:ea typeface="Times New Roman" charset="0"/>
                  <a:cs typeface="Times New Roman" charset="0"/>
                </a:rPr>
                <a:t>Punto de Equilibrio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2331099" y="2182304"/>
              <a:ext cx="189459" cy="189459"/>
              <a:chOff x="2331099" y="2182304"/>
              <a:chExt cx="189459" cy="189459"/>
            </a:xfrm>
          </p:grpSpPr>
          <p:sp>
            <p:nvSpPr>
              <p:cNvPr id="33" name="Elipse 32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Cruz 30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47" name="Agrupar 46"/>
            <p:cNvGrpSpPr/>
            <p:nvPr/>
          </p:nvGrpSpPr>
          <p:grpSpPr>
            <a:xfrm>
              <a:off x="4070045" y="1829063"/>
              <a:ext cx="2616055" cy="2429262"/>
              <a:chOff x="4070045" y="1829063"/>
              <a:chExt cx="2616055" cy="2429262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6102627" y="2963361"/>
                <a:ext cx="125037" cy="12503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Arco 45"/>
              <p:cNvSpPr/>
              <p:nvPr/>
            </p:nvSpPr>
            <p:spPr>
              <a:xfrm>
                <a:off x="4532842" y="2216516"/>
                <a:ext cx="1628078" cy="1624088"/>
              </a:xfrm>
              <a:prstGeom prst="arc">
                <a:avLst>
                  <a:gd name="adj1" fmla="val 78470"/>
                  <a:gd name="adj2" fmla="val 0"/>
                </a:avLst>
              </a:prstGeom>
              <a:ln w="12700">
                <a:solidFill>
                  <a:srgbClr val="0432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4999109" y="2910704"/>
                <a:ext cx="234886" cy="234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6" name="Conector recto de flecha 35"/>
              <p:cNvCxnSpPr/>
              <p:nvPr/>
            </p:nvCxnSpPr>
            <p:spPr>
              <a:xfrm flipH="1">
                <a:off x="4070045" y="3028675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V="1">
                <a:off x="5336266" y="1829063"/>
                <a:ext cx="0" cy="242926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5560760" y="2220762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1" name="Arco 40"/>
              <p:cNvSpPr/>
              <p:nvPr/>
            </p:nvSpPr>
            <p:spPr>
              <a:xfrm>
                <a:off x="4534361" y="2221771"/>
                <a:ext cx="1628078" cy="1624088"/>
              </a:xfrm>
              <a:prstGeom prst="arc">
                <a:avLst>
                  <a:gd name="adj1" fmla="val 18891620"/>
                  <a:gd name="adj2" fmla="val 0"/>
                </a:avLst>
              </a:prstGeom>
              <a:ln w="28575">
                <a:solidFill>
                  <a:srgbClr val="0432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Arco 43"/>
              <p:cNvSpPr/>
              <p:nvPr/>
            </p:nvSpPr>
            <p:spPr>
              <a:xfrm>
                <a:off x="4524200" y="2221771"/>
                <a:ext cx="1628078" cy="1624088"/>
              </a:xfrm>
              <a:prstGeom prst="arc">
                <a:avLst>
                  <a:gd name="adj1" fmla="val 14291902"/>
                  <a:gd name="adj2" fmla="val 17386646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Arco 44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10877153"/>
                  <a:gd name="adj2" fmla="val 10259997"/>
                </a:avLst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Arco 42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7214557"/>
                  <a:gd name="adj2" fmla="val 10799504"/>
                </a:avLst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 flipH="1">
              <a:off x="1102157" y="4319977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Rotante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 flipH="1">
              <a:off x="4221561" y="4293334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Inercial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625" t="-40000" r="-56250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o 53"/>
            <p:cNvSpPr/>
            <p:nvPr/>
          </p:nvSpPr>
          <p:spPr>
            <a:xfrm>
              <a:off x="4283590" y="1967264"/>
              <a:ext cx="2134302" cy="2129071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Arco 55"/>
            <p:cNvSpPr/>
            <p:nvPr/>
          </p:nvSpPr>
          <p:spPr>
            <a:xfrm>
              <a:off x="4286608" y="1974809"/>
              <a:ext cx="2134302" cy="2129071"/>
            </a:xfrm>
            <a:prstGeom prst="arc">
              <a:avLst>
                <a:gd name="adj1" fmla="val 18976088"/>
                <a:gd name="adj2" fmla="val 21592157"/>
              </a:avLst>
            </a:prstGeom>
            <a:ln w="28575">
              <a:solidFill>
                <a:schemeClr val="accent6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063" t="-40000" r="-57813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4486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horizontal_puntos_equilibrio_crtbp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2035744" y="1495490"/>
            <a:ext cx="4669856" cy="4173789"/>
            <a:chOff x="2035744" y="1495490"/>
            <a:chExt cx="4669856" cy="4173789"/>
          </a:xfrm>
        </p:grpSpPr>
        <p:grpSp>
          <p:nvGrpSpPr>
            <p:cNvPr id="69" name="Agrupar 68"/>
            <p:cNvGrpSpPr/>
            <p:nvPr/>
          </p:nvGrpSpPr>
          <p:grpSpPr>
            <a:xfrm flipH="1" flipV="1">
              <a:off x="4156623" y="3549213"/>
              <a:ext cx="1784017" cy="1548791"/>
              <a:chOff x="4126531" y="2010654"/>
              <a:chExt cx="1784017" cy="1548791"/>
            </a:xfrm>
          </p:grpSpPr>
          <p:cxnSp>
            <p:nvCxnSpPr>
              <p:cNvPr id="70" name="Conector recto 69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/>
            <p:cNvGrpSpPr/>
            <p:nvPr/>
          </p:nvGrpSpPr>
          <p:grpSpPr>
            <a:xfrm>
              <a:off x="4126531" y="2010654"/>
              <a:ext cx="1784017" cy="1548791"/>
              <a:chOff x="4126531" y="2010654"/>
              <a:chExt cx="1784017" cy="1548791"/>
            </a:xfrm>
          </p:grpSpPr>
          <p:cxnSp>
            <p:nvCxnSpPr>
              <p:cNvPr id="15" name="Conector recto 14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>
                <a:stCxn id="67" idx="2"/>
              </p:cNvCxnSpPr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/>
            <p:cNvSpPr/>
            <p:nvPr/>
          </p:nvSpPr>
          <p:spPr>
            <a:xfrm>
              <a:off x="5812831" y="3444362"/>
              <a:ext cx="214830" cy="2148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16843" y="3353890"/>
              <a:ext cx="403565" cy="403565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 flipV="1">
              <a:off x="2057400" y="3556580"/>
              <a:ext cx="4648200" cy="13934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4496123" y="1495490"/>
              <a:ext cx="0" cy="417378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uz 30"/>
            <p:cNvSpPr/>
            <p:nvPr/>
          </p:nvSpPr>
          <p:spPr>
            <a:xfrm rot="2700000">
              <a:off x="4946703" y="1914150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Cruz 37"/>
            <p:cNvSpPr/>
            <p:nvPr/>
          </p:nvSpPr>
          <p:spPr>
            <a:xfrm rot="2700000">
              <a:off x="6435402" y="3481092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2700000">
              <a:off x="5304144" y="347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Cruz 54"/>
            <p:cNvSpPr/>
            <p:nvPr/>
          </p:nvSpPr>
          <p:spPr>
            <a:xfrm rot="2700000">
              <a:off x="2035744" y="346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Cruz 59"/>
            <p:cNvSpPr/>
            <p:nvPr/>
          </p:nvSpPr>
          <p:spPr>
            <a:xfrm rot="2700000">
              <a:off x="4947734" y="5024809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8235" r="-29412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235" r="-35294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235" r="-32353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Arco 66"/>
            <p:cNvSpPr/>
            <p:nvPr/>
          </p:nvSpPr>
          <p:spPr>
            <a:xfrm>
              <a:off x="2307771" y="1741714"/>
              <a:ext cx="3602777" cy="3592286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7143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>
              <a:off x="5361214" y="3687536"/>
              <a:ext cx="549729" cy="54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5916386" y="3690257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de flecha 74"/>
            <p:cNvCxnSpPr/>
            <p:nvPr/>
          </p:nvCxnSpPr>
          <p:spPr>
            <a:xfrm>
              <a:off x="2124465" y="3690257"/>
              <a:ext cx="1796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975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7921" y="214814"/>
            <a:ext cx="7886700" cy="457833"/>
          </a:xfrm>
        </p:spPr>
        <p:txBody>
          <a:bodyPr/>
          <a:lstStyle/>
          <a:p>
            <a:r>
              <a:rPr lang="es-ES_tradnl"/>
              <a:t>square_trabajos_virtuales</a:t>
            </a:r>
          </a:p>
        </p:txBody>
      </p:sp>
      <p:cxnSp>
        <p:nvCxnSpPr>
          <p:cNvPr id="71" name="Conector recto de flecha 70"/>
          <p:cNvCxnSpPr/>
          <p:nvPr/>
        </p:nvCxnSpPr>
        <p:spPr>
          <a:xfrm>
            <a:off x="5487265" y="7477465"/>
            <a:ext cx="2594993" cy="454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3095164" y="1196613"/>
            <a:ext cx="5631392" cy="5361842"/>
            <a:chOff x="3095164" y="1196613"/>
            <a:chExt cx="5631392" cy="5361842"/>
          </a:xfrm>
        </p:grpSpPr>
        <p:grpSp>
          <p:nvGrpSpPr>
            <p:cNvPr id="24" name="Agrupar 23"/>
            <p:cNvGrpSpPr/>
            <p:nvPr/>
          </p:nvGrpSpPr>
          <p:grpSpPr>
            <a:xfrm>
              <a:off x="3119745" y="1196613"/>
              <a:ext cx="5164075" cy="2633236"/>
              <a:chOff x="1954623" y="1181864"/>
              <a:chExt cx="5164075" cy="2633236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954623" y="2548646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3" name="Triángulo 2"/>
              <p:cNvSpPr/>
              <p:nvPr/>
            </p:nvSpPr>
            <p:spPr>
              <a:xfrm>
                <a:off x="5166019" y="2761918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5" name="Conector recto de flecha 4"/>
              <p:cNvCxnSpPr/>
              <p:nvPr/>
            </p:nvCxnSpPr>
            <p:spPr>
              <a:xfrm>
                <a:off x="7111706" y="1377991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4530176" y="2649240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>
                <a:off x="2654139" y="1621362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>
                <a:off x="5494293" y="2367560"/>
                <a:ext cx="161920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>
                <a:off x="2668524" y="2367560"/>
                <a:ext cx="28111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>
                <a:endCxn id="2" idx="3"/>
              </p:cNvCxnSpPr>
              <p:nvPr/>
            </p:nvCxnSpPr>
            <p:spPr>
              <a:xfrm>
                <a:off x="4523705" y="2649828"/>
                <a:ext cx="2594993" cy="45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6926" y="1600437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571" t="-35294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uadroTexto 50"/>
                  <p:cNvSpPr txBox="1"/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𝑑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1" name="Cuadro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714" r="-3714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𝐷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7647" r="-35294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0000" r="-4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Agrupar 37"/>
            <p:cNvGrpSpPr/>
            <p:nvPr/>
          </p:nvGrpSpPr>
          <p:grpSpPr>
            <a:xfrm>
              <a:off x="3095164" y="3679257"/>
              <a:ext cx="5631392" cy="2633236"/>
              <a:chOff x="3095164" y="3679257"/>
              <a:chExt cx="5631392" cy="2633236"/>
            </a:xfrm>
          </p:grpSpPr>
          <p:sp>
            <p:nvSpPr>
              <p:cNvPr id="79" name="Rectángulo 78"/>
              <p:cNvSpPr/>
              <p:nvPr/>
            </p:nvSpPr>
            <p:spPr>
              <a:xfrm rot="20899727">
                <a:off x="3128295" y="5224943"/>
                <a:ext cx="5164075" cy="203271"/>
              </a:xfrm>
              <a:prstGeom prst="rect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3095164" y="5046039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5" name="Triángulo 64"/>
              <p:cNvSpPr/>
              <p:nvPr/>
            </p:nvSpPr>
            <p:spPr>
              <a:xfrm>
                <a:off x="6306560" y="5259311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66" name="Conector recto de flecha 65"/>
              <p:cNvCxnSpPr/>
              <p:nvPr/>
            </p:nvCxnSpPr>
            <p:spPr>
              <a:xfrm>
                <a:off x="8252247" y="3875384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/>
              <p:nvPr/>
            </p:nvCxnSpPr>
            <p:spPr>
              <a:xfrm>
                <a:off x="5670717" y="5146633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/>
              <p:nvPr/>
            </p:nvCxnSpPr>
            <p:spPr>
              <a:xfrm>
                <a:off x="3794680" y="4118755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1"/>
              <p:cNvCxnSpPr/>
              <p:nvPr/>
            </p:nvCxnSpPr>
            <p:spPr>
              <a:xfrm flipV="1">
                <a:off x="6627467" y="4097830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/>
                  <p:cNvSpPr txBox="1"/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3" name="CuadroTexto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uadroTexto 73"/>
                  <p:cNvSpPr txBox="1"/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4" name="Cuadro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571" t="-37255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uadroTexto 77"/>
                  <p:cNvSpPr txBox="1"/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8" name="Cuadro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0000" r="-40000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recto de flecha 79"/>
              <p:cNvCxnSpPr/>
              <p:nvPr/>
            </p:nvCxnSpPr>
            <p:spPr>
              <a:xfrm>
                <a:off x="3795534" y="5067120"/>
                <a:ext cx="0" cy="538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40000" r="-5696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ector recto de flecha 81"/>
              <p:cNvCxnSpPr/>
              <p:nvPr/>
            </p:nvCxnSpPr>
            <p:spPr>
              <a:xfrm flipV="1">
                <a:off x="8288021" y="4704522"/>
                <a:ext cx="0" cy="3427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uadroTexto 82"/>
                  <p:cNvSpPr txBox="1"/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40000" r="-575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uadroTexto 83"/>
                  <p:cNvSpPr txBox="1"/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4" name="CuadroTexto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40000" r="-4683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Conector recto de flecha 84"/>
              <p:cNvCxnSpPr>
                <a:endCxn id="79" idx="2"/>
              </p:cNvCxnSpPr>
              <p:nvPr/>
            </p:nvCxnSpPr>
            <p:spPr>
              <a:xfrm flipH="1">
                <a:off x="5730893" y="5143284"/>
                <a:ext cx="2955" cy="2828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Arco 44"/>
            <p:cNvSpPr/>
            <p:nvPr/>
          </p:nvSpPr>
          <p:spPr>
            <a:xfrm>
              <a:off x="4481436" y="3951890"/>
              <a:ext cx="2606565" cy="2606565"/>
            </a:xfrm>
            <a:prstGeom prst="arc">
              <a:avLst>
                <a:gd name="adj1" fmla="val 9972029"/>
                <a:gd name="adj2" fmla="val 11081151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547" r="-22642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7198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b="0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571" t="-36957" r="-93878" b="-152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vertical_pendulo_dAlambert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791834" y="1301556"/>
            <a:ext cx="3646544" cy="4254806"/>
            <a:chOff x="2791834" y="1301556"/>
            <a:chExt cx="3646544" cy="4254806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3313134" y="1690944"/>
              <a:ext cx="1558637" cy="248342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4767862" y="4174372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3313134" y="16909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 flipV="1">
              <a:off x="4206754" y="3104107"/>
              <a:ext cx="665019" cy="10702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4970483" y="4376993"/>
              <a:ext cx="0" cy="11793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970485" y="4020203"/>
              <a:ext cx="737984" cy="356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987907" y="4376992"/>
              <a:ext cx="9925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882" r="-38235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571" t="-36957" r="-91837" b="-152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ruz 2"/>
            <p:cNvSpPr/>
            <p:nvPr/>
          </p:nvSpPr>
          <p:spPr>
            <a:xfrm rot="18900000">
              <a:off x="3883099" y="3925858"/>
              <a:ext cx="381837" cy="381837"/>
            </a:xfrm>
            <a:prstGeom prst="plus">
              <a:avLst>
                <a:gd name="adj" fmla="val 4833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Arco 5"/>
            <p:cNvSpPr/>
            <p:nvPr/>
          </p:nvSpPr>
          <p:spPr>
            <a:xfrm>
              <a:off x="3326570" y="1682204"/>
              <a:ext cx="474512" cy="911427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01556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17591378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horizontal_restriccion_noholonomica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2343150" y="1955538"/>
            <a:ext cx="3906768" cy="2282532"/>
            <a:chOff x="2343150" y="1955538"/>
            <a:chExt cx="3906768" cy="2282532"/>
          </a:xfrm>
        </p:grpSpPr>
        <p:sp>
          <p:nvSpPr>
            <p:cNvPr id="3" name="Arco 2"/>
            <p:cNvSpPr/>
            <p:nvPr/>
          </p:nvSpPr>
          <p:spPr>
            <a:xfrm>
              <a:off x="2343150" y="2552190"/>
              <a:ext cx="3357562" cy="1685880"/>
            </a:xfrm>
            <a:custGeom>
              <a:avLst/>
              <a:gdLst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4" fmla="*/ 1678781 w 3357562"/>
                <a:gd name="connsiteY4" fmla="*/ 1678781 h 3357562"/>
                <a:gd name="connsiteX5" fmla="*/ 1 w 3357562"/>
                <a:gd name="connsiteY5" fmla="*/ 1680609 h 3357562"/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  <a:gd name="connsiteX4" fmla="*/ 1678781 w 3357562"/>
                <a:gd name="connsiteY4" fmla="*/ 1684052 h 1685880"/>
                <a:gd name="connsiteX5" fmla="*/ 1 w 3357562"/>
                <a:gd name="connsiteY5" fmla="*/ 1685880 h 1685880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7562" h="1685880" stroke="0" extrusionOk="0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30" y="-83887"/>
                    <a:pt x="2517644" y="229880"/>
                  </a:cubicBezTo>
                  <a:cubicBezTo>
                    <a:pt x="3037358" y="543647"/>
                    <a:pt x="3357562" y="1084063"/>
                    <a:pt x="3357562" y="1684052"/>
                  </a:cubicBezTo>
                  <a:lnTo>
                    <a:pt x="1678781" y="1684052"/>
                  </a:lnTo>
                  <a:lnTo>
                    <a:pt x="1" y="1685880"/>
                  </a:lnTo>
                  <a:close/>
                </a:path>
                <a:path w="3357562" h="1685880" fill="none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29" y="-69926"/>
                    <a:pt x="2517644" y="229880"/>
                  </a:cubicBezTo>
                  <a:cubicBezTo>
                    <a:pt x="3037358" y="529686"/>
                    <a:pt x="3357562" y="1084063"/>
                    <a:pt x="3357562" y="168405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Rectángulo 3"/>
            <p:cNvSpPr/>
            <p:nvPr/>
          </p:nvSpPr>
          <p:spPr>
            <a:xfrm rot="2401202">
              <a:off x="4943475" y="2614613"/>
              <a:ext cx="571500" cy="3857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" name="Conector recto de flecha 5"/>
            <p:cNvCxnSpPr>
              <a:stCxn id="4" idx="2"/>
            </p:cNvCxnSpPr>
            <p:nvPr/>
          </p:nvCxnSpPr>
          <p:spPr>
            <a:xfrm flipV="1">
              <a:off x="5105192" y="2241894"/>
              <a:ext cx="583575" cy="713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34286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>
              <a:off x="5247598" y="2790315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78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cto de flecha 11"/>
            <p:cNvCxnSpPr/>
            <p:nvPr/>
          </p:nvCxnSpPr>
          <p:spPr>
            <a:xfrm>
              <a:off x="5474949" y="2627921"/>
              <a:ext cx="453661" cy="377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6957" r="-108571" b="-217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H="1" flipV="1">
              <a:off x="4028911" y="4236243"/>
              <a:ext cx="2203984" cy="1333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 flipV="1">
              <a:off x="4016438" y="2162553"/>
              <a:ext cx="5493" cy="20736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 flipV="1">
              <a:off x="3197450" y="2784495"/>
              <a:ext cx="824481" cy="1451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29" r="-31429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de flecha 21"/>
            <p:cNvCxnSpPr/>
            <p:nvPr/>
          </p:nvCxnSpPr>
          <p:spPr>
            <a:xfrm flipV="1">
              <a:off x="4021931" y="2955206"/>
              <a:ext cx="1083261" cy="1281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0000" r="-114706" b="-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7143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040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square_pendulo_conico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249028" y="1470342"/>
            <a:ext cx="4080846" cy="3950996"/>
            <a:chOff x="2249028" y="1470342"/>
            <a:chExt cx="4080846" cy="3950996"/>
          </a:xfrm>
        </p:grpSpPr>
        <p:cxnSp>
          <p:nvCxnSpPr>
            <p:cNvPr id="21" name="Conector recto de flecha 20"/>
            <p:cNvCxnSpPr/>
            <p:nvPr/>
          </p:nvCxnSpPr>
          <p:spPr>
            <a:xfrm flipH="1" flipV="1">
              <a:off x="4117428" y="1857663"/>
              <a:ext cx="5493" cy="261230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 flipH="1" flipV="1">
              <a:off x="4113860" y="4169615"/>
              <a:ext cx="1666035" cy="37866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  <m:r>
                          <a:rPr lang="es-ES" b="0" i="1"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latin typeface="Cambria Math" charset="0"/>
                          </a:rPr>
                          <m:t>𝑚𝑔</m:t>
                        </m:r>
                        <m:r>
                          <a:rPr lang="es-ES" b="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9091" r="-14286" b="-14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137423" y="1889303"/>
              <a:ext cx="355094" cy="866274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  <a:gd name="connsiteX2" fmla="*/ 28863 w 474512"/>
                <a:gd name="connsiteY2" fmla="*/ 0 h 383759"/>
                <a:gd name="connsiteX3" fmla="*/ 474512 w 474512"/>
                <a:gd name="connsiteY3" fmla="*/ 263473 h 383759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383759" stroke="0" extrusionOk="0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  <a:lnTo>
                    <a:pt x="28863" y="0"/>
                  </a:lnTo>
                  <a:cubicBezTo>
                    <a:pt x="178597" y="259538"/>
                    <a:pt x="324778" y="3935"/>
                    <a:pt x="474512" y="263473"/>
                  </a:cubicBezTo>
                  <a:close/>
                </a:path>
                <a:path w="474512" h="383759" fill="none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249028" y="1470342"/>
              <a:ext cx="4001582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 flipH="1" flipV="1">
              <a:off x="4117869" y="1851033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o 11"/>
            <p:cNvSpPr/>
            <p:nvPr/>
          </p:nvSpPr>
          <p:spPr>
            <a:xfrm>
              <a:off x="3072788" y="3840446"/>
              <a:ext cx="2024467" cy="743930"/>
            </a:xfrm>
            <a:prstGeom prst="arc">
              <a:avLst>
                <a:gd name="adj1" fmla="val 681309"/>
                <a:gd name="adj2" fmla="val 7843929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41" r="-38235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recto de flecha 34"/>
            <p:cNvCxnSpPr/>
            <p:nvPr/>
          </p:nvCxnSpPr>
          <p:spPr>
            <a:xfrm flipH="1">
              <a:off x="2984558" y="4179312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4125890" y="4169611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988569" y="1852990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3"/>
            <p:cNvCxnSpPr/>
            <p:nvPr/>
          </p:nvCxnSpPr>
          <p:spPr>
            <a:xfrm>
              <a:off x="4123987" y="1847699"/>
              <a:ext cx="1670742" cy="27119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5578715" y="4331127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8" name="Conector recto de flecha 37"/>
            <p:cNvCxnSpPr/>
            <p:nvPr/>
          </p:nvCxnSpPr>
          <p:spPr>
            <a:xfrm>
              <a:off x="5775261" y="4536064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38235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15251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vertical_pendulo_elastico</a:t>
            </a:r>
          </a:p>
        </p:txBody>
      </p:sp>
      <p:grpSp>
        <p:nvGrpSpPr>
          <p:cNvPr id="103" name="Agrupar 102"/>
          <p:cNvGrpSpPr/>
          <p:nvPr/>
        </p:nvGrpSpPr>
        <p:grpSpPr>
          <a:xfrm>
            <a:off x="2791834" y="1325307"/>
            <a:ext cx="3646544" cy="4233547"/>
            <a:chOff x="2791834" y="1325307"/>
            <a:chExt cx="3646544" cy="4233547"/>
          </a:xfrm>
        </p:grpSpPr>
        <p:cxnSp>
          <p:nvCxnSpPr>
            <p:cNvPr id="7" name="Conector recto 6"/>
            <p:cNvCxnSpPr/>
            <p:nvPr/>
          </p:nvCxnSpPr>
          <p:spPr>
            <a:xfrm>
              <a:off x="4331706" y="17378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338318" y="1599449"/>
              <a:ext cx="617633" cy="1610451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25307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grpSp>
          <p:nvGrpSpPr>
            <p:cNvPr id="94" name="Agrupar 93"/>
            <p:cNvGrpSpPr/>
            <p:nvPr/>
          </p:nvGrpSpPr>
          <p:grpSpPr>
            <a:xfrm rot="19731750">
              <a:off x="4897710" y="1504181"/>
              <a:ext cx="440630" cy="2867157"/>
              <a:chOff x="5701516" y="2031889"/>
              <a:chExt cx="1589057" cy="400025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5701516" y="2031889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36" name="Agrupar 3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37" name="Arco 36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8" name="Arco 37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39" name="Agrupar 38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0" name="Arco 3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1" name="Arco 4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2" name="Agrupar 41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3" name="Arco 42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4" name="Arco 43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5" name="Agrupar 44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6" name="Arco 4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7" name="Arco 4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8" name="Agrupar 47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9" name="Arco 48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0" name="Arco 49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51" name="Agrupar 5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52" name="Arco 5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3" name="Arco 5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3" name="Agrupar 62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54" name="Agrupar 53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5" name="Arco 54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6" name="Arco 55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57" name="Agrupar 56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8" name="Arco 5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9" name="Arco 5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60" name="Agrupar 59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61" name="Arco 60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62" name="Arco 61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  <p:grpSp>
            <p:nvGrpSpPr>
              <p:cNvPr id="65" name="Agrupar 64"/>
              <p:cNvGrpSpPr/>
              <p:nvPr/>
            </p:nvGrpSpPr>
            <p:grpSpPr>
              <a:xfrm>
                <a:off x="5847170" y="3763586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66" name="Agrupar 6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2" name="Arco 9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3" name="Arco 9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7" name="Agrupar 66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0" name="Arco 8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1" name="Arco 9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8" name="Agrupar 67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8" name="Arco 87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9" name="Arco 88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9" name="Agrupar 68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6" name="Arco 8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7" name="Arco 8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0" name="Agrupar 69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4" name="Arco 83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5" name="Arco 84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1" name="Agrupar 7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2" name="Arco 8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3" name="Arco 8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2" name="Agrupar 71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73" name="Agrupar 72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80" name="Arco 79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81" name="Arco 80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4" name="Agrupar 73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8" name="Arco 7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9" name="Arco 7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5" name="Agrupar 74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6" name="Arco 75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7" name="Arco 76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</p:grpSp>
        <p:sp>
          <p:nvSpPr>
            <p:cNvPr id="97" name="Arco 96"/>
            <p:cNvSpPr/>
            <p:nvPr/>
          </p:nvSpPr>
          <p:spPr>
            <a:xfrm rot="19731750">
              <a:off x="5612255" y="3776311"/>
              <a:ext cx="408495" cy="459601"/>
            </a:xfrm>
            <a:prstGeom prst="arc">
              <a:avLst>
                <a:gd name="adj1" fmla="val 16300352"/>
                <a:gd name="adj2" fmla="val 59757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98" name="Agrupar 97"/>
            <p:cNvGrpSpPr/>
            <p:nvPr/>
          </p:nvGrpSpPr>
          <p:grpSpPr>
            <a:xfrm>
              <a:off x="5714067" y="4176864"/>
              <a:ext cx="405245" cy="1381990"/>
              <a:chOff x="4862172" y="4337539"/>
              <a:chExt cx="405245" cy="1381990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4862172" y="4337539"/>
                <a:ext cx="405245" cy="4052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3" name="Conector recto de flecha 22"/>
              <p:cNvCxnSpPr/>
              <p:nvPr/>
            </p:nvCxnSpPr>
            <p:spPr>
              <a:xfrm>
                <a:off x="5064793" y="4540160"/>
                <a:ext cx="0" cy="117936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Conector recto de flecha 103"/>
          <p:cNvCxnSpPr/>
          <p:nvPr/>
        </p:nvCxnSpPr>
        <p:spPr>
          <a:xfrm>
            <a:off x="4578749" y="1543614"/>
            <a:ext cx="1127570" cy="173202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5720513" y="3292779"/>
            <a:ext cx="581631" cy="89342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/>
              <p:cNvSpPr txBox="1"/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0" name="Cuadro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/>
              <p:cNvSpPr txBox="1"/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1" name="Cuadro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75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horizontal_regiones_exclusion_potencial_efectivo</a:t>
            </a:r>
          </a:p>
        </p:txBody>
      </p:sp>
      <p:grpSp>
        <p:nvGrpSpPr>
          <p:cNvPr id="29" name="Agrupar 28"/>
          <p:cNvGrpSpPr/>
          <p:nvPr/>
        </p:nvGrpSpPr>
        <p:grpSpPr>
          <a:xfrm>
            <a:off x="1149784" y="928065"/>
            <a:ext cx="7142445" cy="5356834"/>
            <a:chOff x="1149784" y="928065"/>
            <a:chExt cx="7142445" cy="5356834"/>
          </a:xfrm>
        </p:grpSpPr>
        <p:grpSp>
          <p:nvGrpSpPr>
            <p:cNvPr id="25" name="Agrupar 24"/>
            <p:cNvGrpSpPr/>
            <p:nvPr/>
          </p:nvGrpSpPr>
          <p:grpSpPr>
            <a:xfrm>
              <a:off x="1149784" y="928065"/>
              <a:ext cx="7142445" cy="5356834"/>
              <a:chOff x="1149784" y="928065"/>
              <a:chExt cx="7142445" cy="5356834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784" y="928065"/>
                <a:ext cx="7142445" cy="5356834"/>
              </a:xfrm>
              <a:prstGeom prst="rect">
                <a:avLst/>
              </a:prstGeom>
            </p:spPr>
          </p:pic>
          <p:sp>
            <p:nvSpPr>
              <p:cNvPr id="24" name="Rectángulo 23"/>
              <p:cNvSpPr/>
              <p:nvPr/>
            </p:nvSpPr>
            <p:spPr>
              <a:xfrm>
                <a:off x="4840663" y="3516231"/>
                <a:ext cx="3115559" cy="2117385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" name="Conector recto 6"/>
              <p:cNvCxnSpPr/>
              <p:nvPr/>
            </p:nvCxnSpPr>
            <p:spPr>
              <a:xfrm>
                <a:off x="2252999" y="2798741"/>
                <a:ext cx="568773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2633861" y="4922481"/>
                <a:ext cx="0" cy="724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uadroTexto 14"/>
                  <p:cNvSpPr txBox="1"/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CuadroTexto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>
                <a:off x="2339119" y="4133867"/>
                <a:ext cx="250154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6522" r="-1413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eff</m:t>
                              </m:r>
                              <m: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608" b="-1489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Elipse 25"/>
            <p:cNvSpPr/>
            <p:nvPr/>
          </p:nvSpPr>
          <p:spPr>
            <a:xfrm>
              <a:off x="2576945" y="4857008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910925" y="3507090"/>
              <a:ext cx="428513" cy="2130139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25516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square_hamiltoniano_sistema_simple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984517" y="2037183"/>
            <a:ext cx="3295097" cy="3411342"/>
            <a:chOff x="2984517" y="2037183"/>
            <a:chExt cx="3295097" cy="3411342"/>
          </a:xfrm>
        </p:grpSpPr>
        <p:grpSp>
          <p:nvGrpSpPr>
            <p:cNvPr id="29" name="Agrupar 28"/>
            <p:cNvGrpSpPr/>
            <p:nvPr/>
          </p:nvGrpSpPr>
          <p:grpSpPr>
            <a:xfrm>
              <a:off x="2984517" y="2037183"/>
              <a:ext cx="3295097" cy="3270986"/>
              <a:chOff x="5104263" y="1898638"/>
              <a:chExt cx="3295097" cy="3270986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5614252" y="1898638"/>
                <a:ext cx="2686209" cy="2960171"/>
                <a:chOff x="5794361" y="1884784"/>
                <a:chExt cx="2686209" cy="2960171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5820770" y="2620370"/>
                  <a:ext cx="2224585" cy="22245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5794361" y="2370557"/>
                  <a:ext cx="545911" cy="54591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uadroTexto 8"/>
                    <p:cNvSpPr txBox="1"/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9" name="CuadroTexto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8824"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" name="Agrupar 15"/>
                <p:cNvGrpSpPr/>
                <p:nvPr/>
              </p:nvGrpSpPr>
              <p:grpSpPr>
                <a:xfrm>
                  <a:off x="6907323" y="2055047"/>
                  <a:ext cx="1573247" cy="1725055"/>
                  <a:chOff x="6765535" y="2055132"/>
                  <a:chExt cx="1573247" cy="1725055"/>
                </a:xfrm>
              </p:grpSpPr>
              <p:cxnSp>
                <p:nvCxnSpPr>
                  <p:cNvPr id="10" name="Conector recto de flecha 9"/>
                  <p:cNvCxnSpPr/>
                  <p:nvPr/>
                </p:nvCxnSpPr>
                <p:spPr>
                  <a:xfrm flipH="1">
                    <a:off x="6765535" y="3775367"/>
                    <a:ext cx="1573247" cy="1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H="1" flipV="1">
                    <a:off x="6767419" y="2055132"/>
                    <a:ext cx="1" cy="1725055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7143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Conector recto de flecha 17"/>
                <p:cNvCxnSpPr/>
                <p:nvPr/>
              </p:nvCxnSpPr>
              <p:spPr>
                <a:xfrm flipH="1" flipV="1">
                  <a:off x="6234068" y="2850215"/>
                  <a:ext cx="677464" cy="9205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24" name="CuadroTexto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3529" r="-23529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Rectángulo 3"/>
              <p:cNvSpPr/>
              <p:nvPr/>
            </p:nvSpPr>
            <p:spPr>
              <a:xfrm>
                <a:off x="5106894" y="4883021"/>
                <a:ext cx="3292466" cy="2866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" name="Conector recto 5"/>
              <p:cNvCxnSpPr/>
              <p:nvPr/>
            </p:nvCxnSpPr>
            <p:spPr>
              <a:xfrm>
                <a:off x="5104263" y="4872251"/>
                <a:ext cx="3289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rco 24"/>
              <p:cNvSpPr/>
              <p:nvPr/>
            </p:nvSpPr>
            <p:spPr>
              <a:xfrm>
                <a:off x="6122504" y="3169162"/>
                <a:ext cx="1221094" cy="1221094"/>
              </a:xfrm>
              <a:prstGeom prst="arc">
                <a:avLst>
                  <a:gd name="adj1" fmla="val 14033219"/>
                  <a:gd name="adj2" fmla="val 161840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uadroTexto 25"/>
                  <p:cNvSpPr txBox="1"/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6" name="Cuadro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0000" r="-17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6471" r="-2352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𝑀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286" r="-314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Arco 29"/>
            <p:cNvSpPr/>
            <p:nvPr/>
          </p:nvSpPr>
          <p:spPr>
            <a:xfrm>
              <a:off x="3311318" y="2470179"/>
              <a:ext cx="2607934" cy="2978346"/>
            </a:xfrm>
            <a:prstGeom prst="arc">
              <a:avLst>
                <a:gd name="adj1" fmla="val 12328660"/>
                <a:gd name="adj2" fmla="val 13342706"/>
              </a:avLst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568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horizontal_espacio_configuracion_fase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911109" y="1296023"/>
            <a:ext cx="7125242" cy="2879467"/>
            <a:chOff x="911109" y="1296023"/>
            <a:chExt cx="7125242" cy="2879467"/>
          </a:xfrm>
        </p:grpSpPr>
        <p:cxnSp>
          <p:nvCxnSpPr>
            <p:cNvPr id="22" name="Conector recto 21"/>
            <p:cNvCxnSpPr/>
            <p:nvPr/>
          </p:nvCxnSpPr>
          <p:spPr>
            <a:xfrm flipV="1">
              <a:off x="1380393" y="2681655"/>
              <a:ext cx="2919046" cy="435219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" name="Agrupar 4"/>
            <p:cNvGrpSpPr/>
            <p:nvPr/>
          </p:nvGrpSpPr>
          <p:grpSpPr>
            <a:xfrm>
              <a:off x="911109" y="1742380"/>
              <a:ext cx="3483286" cy="2413985"/>
              <a:chOff x="900776" y="1778540"/>
              <a:chExt cx="2616055" cy="1812977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H="1">
                <a:off x="900776" y="3009740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V="1">
                <a:off x="2159100" y="1778540"/>
                <a:ext cx="0" cy="181297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uadroTexto 9"/>
            <p:cNvSpPr txBox="1"/>
            <p:nvPr/>
          </p:nvSpPr>
          <p:spPr>
            <a:xfrm flipH="1">
              <a:off x="949659" y="1296023"/>
              <a:ext cx="3046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765" r="-11765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orma libre 13"/>
            <p:cNvSpPr/>
            <p:nvPr/>
          </p:nvSpPr>
          <p:spPr>
            <a:xfrm>
              <a:off x="1384814" y="2082506"/>
              <a:ext cx="2241073" cy="1939797"/>
            </a:xfrm>
            <a:custGeom>
              <a:avLst/>
              <a:gdLst>
                <a:gd name="connsiteX0" fmla="*/ 0 w 2214645"/>
                <a:gd name="connsiteY0" fmla="*/ 1939797 h 1939797"/>
                <a:gd name="connsiteX1" fmla="*/ 581410 w 2214645"/>
                <a:gd name="connsiteY1" fmla="*/ 1162821 h 1939797"/>
                <a:gd name="connsiteX2" fmla="*/ 1664948 w 2214645"/>
                <a:gd name="connsiteY2" fmla="*/ 983112 h 1939797"/>
                <a:gd name="connsiteX3" fmla="*/ 2214645 w 2214645"/>
                <a:gd name="connsiteY3" fmla="*/ 0 h 193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645" h="1939797">
                  <a:moveTo>
                    <a:pt x="0" y="1939797"/>
                  </a:moveTo>
                  <a:cubicBezTo>
                    <a:pt x="151959" y="1631032"/>
                    <a:pt x="303919" y="1322268"/>
                    <a:pt x="581410" y="1162821"/>
                  </a:cubicBezTo>
                  <a:cubicBezTo>
                    <a:pt x="858901" y="1003374"/>
                    <a:pt x="1392742" y="1176915"/>
                    <a:pt x="1664948" y="983112"/>
                  </a:cubicBezTo>
                  <a:cubicBezTo>
                    <a:pt x="1937154" y="789309"/>
                    <a:pt x="2214645" y="0"/>
                    <a:pt x="221464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506381" y="2537514"/>
              <a:ext cx="2716773" cy="474324"/>
            </a:xfrm>
            <a:custGeom>
              <a:avLst/>
              <a:gdLst>
                <a:gd name="connsiteX0" fmla="*/ 0 w 2716773"/>
                <a:gd name="connsiteY0" fmla="*/ 247970 h 474324"/>
                <a:gd name="connsiteX1" fmla="*/ 951399 w 2716773"/>
                <a:gd name="connsiteY1" fmla="*/ 4835 h 474324"/>
                <a:gd name="connsiteX2" fmla="*/ 2114220 w 2716773"/>
                <a:gd name="connsiteY2" fmla="*/ 443535 h 474324"/>
                <a:gd name="connsiteX3" fmla="*/ 2716773 w 2716773"/>
                <a:gd name="connsiteY3" fmla="*/ 438250 h 4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73" h="474324">
                  <a:moveTo>
                    <a:pt x="0" y="247970"/>
                  </a:moveTo>
                  <a:cubicBezTo>
                    <a:pt x="299514" y="110105"/>
                    <a:pt x="599029" y="-27759"/>
                    <a:pt x="951399" y="4835"/>
                  </a:cubicBezTo>
                  <a:cubicBezTo>
                    <a:pt x="1303769" y="37429"/>
                    <a:pt x="1819991" y="371299"/>
                    <a:pt x="2114220" y="443535"/>
                  </a:cubicBezTo>
                  <a:cubicBezTo>
                    <a:pt x="2408449" y="515771"/>
                    <a:pt x="2716773" y="438250"/>
                    <a:pt x="2716773" y="4382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ruz 12"/>
            <p:cNvSpPr/>
            <p:nvPr/>
          </p:nvSpPr>
          <p:spPr>
            <a:xfrm>
              <a:off x="3161692" y="2738591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8" name="Conector recto de flecha 7"/>
            <p:cNvCxnSpPr/>
            <p:nvPr/>
          </p:nvCxnSpPr>
          <p:spPr>
            <a:xfrm flipH="1">
              <a:off x="4726115" y="3363307"/>
              <a:ext cx="2793622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600" b="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6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r="-8824" b="-1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o 18"/>
            <p:cNvSpPr/>
            <p:nvPr/>
          </p:nvSpPr>
          <p:spPr>
            <a:xfrm>
              <a:off x="4570274" y="2654188"/>
              <a:ext cx="2565176" cy="1521302"/>
            </a:xfrm>
            <a:prstGeom prst="arc">
              <a:avLst>
                <a:gd name="adj1" fmla="val 12093721"/>
                <a:gd name="adj2" fmla="val 14971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5969340" y="1735453"/>
              <a:ext cx="0" cy="241398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ruz 24"/>
            <p:cNvSpPr/>
            <p:nvPr/>
          </p:nvSpPr>
          <p:spPr>
            <a:xfrm rot="19892987">
              <a:off x="6558571" y="2727302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CuadroTexto 25"/>
            <p:cNvSpPr txBox="1"/>
            <p:nvPr/>
          </p:nvSpPr>
          <p:spPr>
            <a:xfrm flipH="1">
              <a:off x="4037745" y="1296023"/>
              <a:ext cx="3574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Configuración-Velocidad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6664740" y="2825073"/>
              <a:ext cx="387224" cy="306054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000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s-ES" sz="1000" b="0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d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sSub>
                        <m:sSubPr>
                          <m:ctrlP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=−</m:t>
                      </m:r>
                      <m:sSup>
                        <m:sSupPr>
                          <m:ctrlP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a14:m>
                  <a:r>
                    <a:rPr lang="es-ES" sz="100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479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8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ítulo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horizontal-geodesica-euclidiana-esfera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635995" y="1691877"/>
            <a:ext cx="10990770" cy="3793786"/>
            <a:chOff x="635995" y="1691877"/>
            <a:chExt cx="10990770" cy="3793786"/>
          </a:xfrm>
        </p:grpSpPr>
        <p:grpSp>
          <p:nvGrpSpPr>
            <p:cNvPr id="30" name="Agrupar 29"/>
            <p:cNvGrpSpPr/>
            <p:nvPr/>
          </p:nvGrpSpPr>
          <p:grpSpPr>
            <a:xfrm>
              <a:off x="635995" y="1691877"/>
              <a:ext cx="4590931" cy="3793786"/>
              <a:chOff x="1590588" y="1418897"/>
              <a:chExt cx="4590931" cy="3793786"/>
            </a:xfrm>
          </p:grpSpPr>
          <p:grpSp>
            <p:nvGrpSpPr>
              <p:cNvPr id="28" name="Agrupar 27"/>
              <p:cNvGrpSpPr/>
              <p:nvPr/>
            </p:nvGrpSpPr>
            <p:grpSpPr>
              <a:xfrm>
                <a:off x="1590588" y="1418897"/>
                <a:ext cx="4590931" cy="3793786"/>
                <a:chOff x="1590588" y="1418897"/>
                <a:chExt cx="4590931" cy="3793786"/>
              </a:xfrm>
            </p:grpSpPr>
            <p:grpSp>
              <p:nvGrpSpPr>
                <p:cNvPr id="60" name="Agrupar 59"/>
                <p:cNvGrpSpPr/>
                <p:nvPr/>
              </p:nvGrpSpPr>
              <p:grpSpPr>
                <a:xfrm>
                  <a:off x="1590588" y="1418897"/>
                  <a:ext cx="4471879" cy="3793786"/>
                  <a:chOff x="816865" y="1571050"/>
                  <a:chExt cx="2546164" cy="2415734"/>
                </a:xfrm>
              </p:grpSpPr>
              <p:cxnSp>
                <p:nvCxnSpPr>
                  <p:cNvPr id="5" name="Conector recto de flecha 4"/>
                  <p:cNvCxnSpPr/>
                  <p:nvPr/>
                </p:nvCxnSpPr>
                <p:spPr>
                  <a:xfrm flipV="1">
                    <a:off x="816865" y="1571050"/>
                    <a:ext cx="0" cy="2415734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ector recto de flecha 6"/>
                  <p:cNvCxnSpPr/>
                  <p:nvPr/>
                </p:nvCxnSpPr>
                <p:spPr>
                  <a:xfrm>
                    <a:off x="816865" y="3986784"/>
                    <a:ext cx="2546164" cy="0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Forma libre 3"/>
                <p:cNvSpPr/>
                <p:nvPr/>
              </p:nvSpPr>
              <p:spPr>
                <a:xfrm>
                  <a:off x="1824201" y="2023345"/>
                  <a:ext cx="4207085" cy="1955462"/>
                </a:xfrm>
                <a:custGeom>
                  <a:avLst/>
                  <a:gdLst>
                    <a:gd name="connsiteX0" fmla="*/ 0 w 4682532"/>
                    <a:gd name="connsiteY0" fmla="*/ 1929283 h 1929283"/>
                    <a:gd name="connsiteX1" fmla="*/ 1075174 w 4682532"/>
                    <a:gd name="connsiteY1" fmla="*/ 1045029 h 1929283"/>
                    <a:gd name="connsiteX2" fmla="*/ 3526972 w 4682532"/>
                    <a:gd name="connsiteY2" fmla="*/ 612949 h 1929283"/>
                    <a:gd name="connsiteX3" fmla="*/ 4682532 w 4682532"/>
                    <a:gd name="connsiteY3" fmla="*/ 0 h 192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82532" h="1929283">
                      <a:moveTo>
                        <a:pt x="0" y="1929283"/>
                      </a:moveTo>
                      <a:cubicBezTo>
                        <a:pt x="243672" y="1596850"/>
                        <a:pt x="487345" y="1264418"/>
                        <a:pt x="1075174" y="1045029"/>
                      </a:cubicBezTo>
                      <a:cubicBezTo>
                        <a:pt x="1663003" y="825640"/>
                        <a:pt x="2925746" y="787120"/>
                        <a:pt x="3526972" y="612949"/>
                      </a:cubicBezTo>
                      <a:cubicBezTo>
                        <a:pt x="4128198" y="438778"/>
                        <a:pt x="4682532" y="0"/>
                        <a:pt x="4682532" y="0"/>
                      </a:cubicBezTo>
                    </a:path>
                  </a:pathLst>
                </a:custGeom>
                <a:noFill/>
                <a:ln w="19050">
                  <a:solidFill>
                    <a:srgbClr val="94209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1" name="Conector recto de flecha 20"/>
                <p:cNvCxnSpPr/>
                <p:nvPr/>
              </p:nvCxnSpPr>
              <p:spPr>
                <a:xfrm flipV="1">
                  <a:off x="1823808" y="3227733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/>
                <p:cNvCxnSpPr/>
                <p:nvPr/>
              </p:nvCxnSpPr>
              <p:spPr>
                <a:xfrm flipV="1">
                  <a:off x="1904588" y="3715786"/>
                  <a:ext cx="4138067" cy="1227663"/>
                </a:xfrm>
                <a:prstGeom prst="line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 flipV="1">
                  <a:off x="3303286" y="2810556"/>
                  <a:ext cx="783839" cy="128960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de flecha 26"/>
                <p:cNvCxnSpPr/>
                <p:nvPr/>
              </p:nvCxnSpPr>
              <p:spPr>
                <a:xfrm flipV="1">
                  <a:off x="5237569" y="2161344"/>
                  <a:ext cx="709284" cy="390775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de flecha 31"/>
                <p:cNvCxnSpPr/>
                <p:nvPr/>
              </p:nvCxnSpPr>
              <p:spPr>
                <a:xfrm flipV="1">
                  <a:off x="3305097" y="2195993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5236329" y="1804477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/>
                <p:nvPr/>
              </p:nvCxnSpPr>
              <p:spPr>
                <a:xfrm flipV="1">
                  <a:off x="1908006" y="4723743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/>
                <p:nvPr/>
              </p:nvCxnSpPr>
              <p:spPr>
                <a:xfrm flipV="1">
                  <a:off x="3540685" y="4239061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/>
                <p:cNvCxnSpPr/>
                <p:nvPr/>
              </p:nvCxnSpPr>
              <p:spPr>
                <a:xfrm flipV="1">
                  <a:off x="5249235" y="3733012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 flipV="1">
                  <a:off x="3544301" y="4266543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uadroTexto 42"/>
                    <p:cNvSpPr txBox="1"/>
                    <p:nvPr/>
                  </p:nvSpPr>
                  <p:spPr>
                    <a:xfrm>
                      <a:off x="1911738" y="2995043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CuadroTexto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1738" y="2995043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159770" y="2105358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CuadroTexto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770" y="2105358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CuadroTexto 45"/>
                    <p:cNvSpPr txBox="1"/>
                    <p:nvPr/>
                  </p:nvSpPr>
                  <p:spPr>
                    <a:xfrm>
                      <a:off x="1779933" y="395475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46" name="CuadroTexto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79933" y="395475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2121" r="-1212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CuadroTexto 46"/>
                    <p:cNvSpPr txBox="1"/>
                    <p:nvPr/>
                  </p:nvSpPr>
                  <p:spPr>
                    <a:xfrm>
                      <a:off x="3777608" y="2879715"/>
                      <a:ext cx="4268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CuadroTexto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7608" y="2879715"/>
                      <a:ext cx="426830" cy="21544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2857" r="-20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CuadroTexto 48"/>
                    <p:cNvSpPr txBox="1"/>
                    <p:nvPr/>
                  </p:nvSpPr>
                  <p:spPr>
                    <a:xfrm>
                      <a:off x="3184485" y="2953853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49" name="CuadroTexto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4485" y="2953853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2121" r="-606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CuadroTexto 50"/>
                    <p:cNvSpPr txBox="1"/>
                    <p:nvPr/>
                  </p:nvSpPr>
                  <p:spPr>
                    <a:xfrm>
                      <a:off x="5124495" y="2566675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51" name="CuadroTexto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4495" y="2566675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2121" r="-606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CuadroTexto 51"/>
                    <p:cNvSpPr txBox="1"/>
                    <p:nvPr/>
                  </p:nvSpPr>
                  <p:spPr>
                    <a:xfrm>
                      <a:off x="5754689" y="2253640"/>
                      <a:ext cx="4268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CuadroTexto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4689" y="2253640"/>
                      <a:ext cx="426830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857" r="-2285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CuadroTexto 52"/>
                    <p:cNvSpPr txBox="1"/>
                    <p:nvPr/>
                  </p:nvSpPr>
                  <p:spPr>
                    <a:xfrm>
                      <a:off x="5103900" y="1672871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CuadroTexto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900" y="1672871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CuadroTexto 54"/>
                    <p:cNvSpPr txBox="1"/>
                    <p:nvPr/>
                  </p:nvSpPr>
                  <p:spPr>
                    <a:xfrm>
                      <a:off x="1794780" y="457929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CuadroTexto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4780" y="457929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CuadroTexto 55"/>
                    <p:cNvSpPr txBox="1"/>
                    <p:nvPr/>
                  </p:nvSpPr>
                  <p:spPr>
                    <a:xfrm>
                      <a:off x="3857496" y="397855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CuadroTexto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7496" y="397855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6410" r="-12821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CuadroTexto 56"/>
                    <p:cNvSpPr txBox="1"/>
                    <p:nvPr/>
                  </p:nvSpPr>
                  <p:spPr>
                    <a:xfrm>
                      <a:off x="5397445" y="3551481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CuadroTexto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97445" y="3551481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7692" r="-14103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Conector recto de flecha 57"/>
                <p:cNvCxnSpPr/>
                <p:nvPr/>
              </p:nvCxnSpPr>
              <p:spPr>
                <a:xfrm flipV="1">
                  <a:off x="5254371" y="3765040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CuadroTexto 58"/>
                    <p:cNvSpPr txBox="1"/>
                    <p:nvPr/>
                  </p:nvSpPr>
                  <p:spPr>
                    <a:xfrm>
                      <a:off x="3907593" y="4389586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CuadroTexto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7593" y="4389586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CuadroTexto 60"/>
                    <p:cNvSpPr txBox="1"/>
                    <p:nvPr/>
                  </p:nvSpPr>
                  <p:spPr>
                    <a:xfrm>
                      <a:off x="5559184" y="3909349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CuadroTexto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9184" y="3909349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CuadroTexto 28"/>
              <p:cNvSpPr txBox="1"/>
              <p:nvPr/>
            </p:nvSpPr>
            <p:spPr>
              <a:xfrm>
                <a:off x="3087757" y="3511825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Geodésica</a:t>
                </a:r>
              </a:p>
            </p:txBody>
          </p:sp>
          <p:sp>
            <p:nvSpPr>
              <p:cNvPr id="62" name="CuadroTexto 61"/>
              <p:cNvSpPr txBox="1"/>
              <p:nvPr/>
            </p:nvSpPr>
            <p:spPr>
              <a:xfrm>
                <a:off x="3067879" y="1517372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 geodésica</a:t>
                </a:r>
              </a:p>
            </p:txBody>
          </p:sp>
        </p:grpSp>
        <p:grpSp>
          <p:nvGrpSpPr>
            <p:cNvPr id="124" name="Agrupar 123"/>
            <p:cNvGrpSpPr/>
            <p:nvPr/>
          </p:nvGrpSpPr>
          <p:grpSpPr>
            <a:xfrm>
              <a:off x="5590900" y="2425148"/>
              <a:ext cx="6035865" cy="2942941"/>
              <a:chOff x="1345471" y="1815548"/>
              <a:chExt cx="6035865" cy="2942941"/>
            </a:xfrm>
          </p:grpSpPr>
          <p:sp>
            <p:nvSpPr>
              <p:cNvPr id="125" name="Arco 5"/>
              <p:cNvSpPr/>
              <p:nvPr/>
            </p:nvSpPr>
            <p:spPr>
              <a:xfrm flipH="1">
                <a:off x="4770517" y="2700982"/>
                <a:ext cx="944160" cy="2018406"/>
              </a:xfrm>
              <a:custGeom>
                <a:avLst/>
                <a:gdLst>
                  <a:gd name="connsiteX0" fmla="*/ 710185 w 1654345"/>
                  <a:gd name="connsiteY0" fmla="*/ 20288 h 4036596"/>
                  <a:gd name="connsiteX1" fmla="*/ 1585816 w 1654345"/>
                  <a:gd name="connsiteY1" fmla="*/ 1213935 h 4036596"/>
                  <a:gd name="connsiteX2" fmla="*/ 1654345 w 1654345"/>
                  <a:gd name="connsiteY2" fmla="*/ 2018299 h 4036596"/>
                  <a:gd name="connsiteX3" fmla="*/ 827173 w 1654345"/>
                  <a:gd name="connsiteY3" fmla="*/ 2018298 h 4036596"/>
                  <a:gd name="connsiteX4" fmla="*/ 710185 w 1654345"/>
                  <a:gd name="connsiteY4" fmla="*/ 20288 h 4036596"/>
                  <a:gd name="connsiteX0" fmla="*/ 710185 w 1654345"/>
                  <a:gd name="connsiteY0" fmla="*/ 20288 h 4036596"/>
                  <a:gd name="connsiteX1" fmla="*/ 1585816 w 1654345"/>
                  <a:gd name="connsiteY1" fmla="*/ 1213935 h 4036596"/>
                  <a:gd name="connsiteX2" fmla="*/ 1654345 w 1654345"/>
                  <a:gd name="connsiteY2" fmla="*/ 2018299 h 4036596"/>
                  <a:gd name="connsiteX0" fmla="*/ 0 w 944160"/>
                  <a:gd name="connsiteY0" fmla="*/ 20395 h 2018406"/>
                  <a:gd name="connsiteX1" fmla="*/ 875631 w 944160"/>
                  <a:gd name="connsiteY1" fmla="*/ 1214042 h 2018406"/>
                  <a:gd name="connsiteX2" fmla="*/ 944160 w 944160"/>
                  <a:gd name="connsiteY2" fmla="*/ 2018406 h 2018406"/>
                  <a:gd name="connsiteX3" fmla="*/ 0 w 944160"/>
                  <a:gd name="connsiteY3" fmla="*/ 20395 h 2018406"/>
                  <a:gd name="connsiteX0" fmla="*/ 0 w 944160"/>
                  <a:gd name="connsiteY0" fmla="*/ 20395 h 2018406"/>
                  <a:gd name="connsiteX1" fmla="*/ 875631 w 944160"/>
                  <a:gd name="connsiteY1" fmla="*/ 1214042 h 2018406"/>
                  <a:gd name="connsiteX2" fmla="*/ 944160 w 944160"/>
                  <a:gd name="connsiteY2" fmla="*/ 2018406 h 2018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4160" h="2018406" stroke="0" extrusionOk="0">
                    <a:moveTo>
                      <a:pt x="0" y="20395"/>
                    </a:moveTo>
                    <a:cubicBezTo>
                      <a:pt x="368729" y="-108142"/>
                      <a:pt x="727188" y="380503"/>
                      <a:pt x="875631" y="1214042"/>
                    </a:cubicBezTo>
                    <a:cubicBezTo>
                      <a:pt x="920834" y="1467864"/>
                      <a:pt x="944160" y="1741656"/>
                      <a:pt x="944160" y="2018406"/>
                    </a:cubicBezTo>
                    <a:lnTo>
                      <a:pt x="0" y="20395"/>
                    </a:lnTo>
                    <a:close/>
                  </a:path>
                  <a:path w="944160" h="2018406" fill="none">
                    <a:moveTo>
                      <a:pt x="0" y="20395"/>
                    </a:moveTo>
                    <a:cubicBezTo>
                      <a:pt x="368729" y="-108142"/>
                      <a:pt x="727188" y="380503"/>
                      <a:pt x="875631" y="1214042"/>
                    </a:cubicBezTo>
                    <a:cubicBezTo>
                      <a:pt x="920834" y="1467864"/>
                      <a:pt x="944160" y="1741656"/>
                      <a:pt x="944160" y="2018406"/>
                    </a:cubicBezTo>
                  </a:path>
                </a:pathLst>
              </a:custGeom>
              <a:ln w="19050">
                <a:solidFill>
                  <a:srgbClr val="94209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26" name="Agrupar 125"/>
              <p:cNvGrpSpPr/>
              <p:nvPr/>
            </p:nvGrpSpPr>
            <p:grpSpPr>
              <a:xfrm>
                <a:off x="1345471" y="1815548"/>
                <a:ext cx="6035865" cy="2942941"/>
                <a:chOff x="1345471" y="1815548"/>
                <a:chExt cx="6035865" cy="2942941"/>
              </a:xfrm>
            </p:grpSpPr>
            <p:sp>
              <p:nvSpPr>
                <p:cNvPr id="127" name="Arco 18"/>
                <p:cNvSpPr/>
                <p:nvPr/>
              </p:nvSpPr>
              <p:spPr>
                <a:xfrm>
                  <a:off x="3828486" y="1872555"/>
                  <a:ext cx="947339" cy="2811633"/>
                </a:xfrm>
                <a:custGeom>
                  <a:avLst/>
                  <a:gdLst>
                    <a:gd name="connsiteX0" fmla="*/ 1346543 w 2293892"/>
                    <a:gd name="connsiteY0" fmla="*/ 43756 h 5735242"/>
                    <a:gd name="connsiteX1" fmla="*/ 2293882 w 2293892"/>
                    <a:gd name="connsiteY1" fmla="*/ 2855389 h 5735242"/>
                    <a:gd name="connsiteX2" fmla="*/ 1146946 w 2293892"/>
                    <a:gd name="connsiteY2" fmla="*/ 2867621 h 5735242"/>
                    <a:gd name="connsiteX3" fmla="*/ 1346543 w 2293892"/>
                    <a:gd name="connsiteY3" fmla="*/ 43756 h 5735242"/>
                    <a:gd name="connsiteX0" fmla="*/ 1346543 w 2293892"/>
                    <a:gd name="connsiteY0" fmla="*/ 43756 h 5735242"/>
                    <a:gd name="connsiteX1" fmla="*/ 2293882 w 2293892"/>
                    <a:gd name="connsiteY1" fmla="*/ 2855389 h 5735242"/>
                    <a:gd name="connsiteX0" fmla="*/ 0 w 947339"/>
                    <a:gd name="connsiteY0" fmla="*/ 0 h 2811633"/>
                    <a:gd name="connsiteX1" fmla="*/ 947339 w 947339"/>
                    <a:gd name="connsiteY1" fmla="*/ 2811633 h 2811633"/>
                    <a:gd name="connsiteX2" fmla="*/ 0 w 947339"/>
                    <a:gd name="connsiteY2" fmla="*/ 0 h 2811633"/>
                    <a:gd name="connsiteX0" fmla="*/ 0 w 947339"/>
                    <a:gd name="connsiteY0" fmla="*/ 0 h 2811633"/>
                    <a:gd name="connsiteX1" fmla="*/ 947339 w 947339"/>
                    <a:gd name="connsiteY1" fmla="*/ 2811633 h 28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7339" h="2811633" stroke="0" extrusionOk="0">
                      <a:moveTo>
                        <a:pt x="0" y="0"/>
                      </a:moveTo>
                      <a:cubicBezTo>
                        <a:pt x="546132" y="241304"/>
                        <a:pt x="944973" y="1425036"/>
                        <a:pt x="947339" y="2811633"/>
                      </a:cubicBezTo>
                      <a:lnTo>
                        <a:pt x="0" y="0"/>
                      </a:lnTo>
                      <a:close/>
                    </a:path>
                    <a:path w="947339" h="2811633" fill="none">
                      <a:moveTo>
                        <a:pt x="0" y="0"/>
                      </a:moveTo>
                      <a:cubicBezTo>
                        <a:pt x="546132" y="241304"/>
                        <a:pt x="944973" y="1425036"/>
                        <a:pt x="947339" y="2811633"/>
                      </a:cubicBezTo>
                    </a:path>
                  </a:pathLst>
                </a:cu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8" name="Arco 20"/>
                <p:cNvSpPr/>
                <p:nvPr/>
              </p:nvSpPr>
              <p:spPr>
                <a:xfrm>
                  <a:off x="3817652" y="1868972"/>
                  <a:ext cx="1758558" cy="2700002"/>
                </a:xfrm>
                <a:custGeom>
                  <a:avLst/>
                  <a:gdLst>
                    <a:gd name="connsiteX0" fmla="*/ 1888958 w 3649916"/>
                    <a:gd name="connsiteY0" fmla="*/ 1752 h 5695540"/>
                    <a:gd name="connsiteX1" fmla="*/ 3647516 w 3649916"/>
                    <a:gd name="connsiteY1" fmla="*/ 2701754 h 5695540"/>
                    <a:gd name="connsiteX2" fmla="*/ 1824958 w 3649916"/>
                    <a:gd name="connsiteY2" fmla="*/ 2847770 h 5695540"/>
                    <a:gd name="connsiteX3" fmla="*/ 1888958 w 3649916"/>
                    <a:gd name="connsiteY3" fmla="*/ 1752 h 5695540"/>
                    <a:gd name="connsiteX0" fmla="*/ 1888958 w 3649916"/>
                    <a:gd name="connsiteY0" fmla="*/ 1752 h 5695540"/>
                    <a:gd name="connsiteX1" fmla="*/ 3647516 w 3649916"/>
                    <a:gd name="connsiteY1" fmla="*/ 2701754 h 5695540"/>
                    <a:gd name="connsiteX0" fmla="*/ 0 w 1758558"/>
                    <a:gd name="connsiteY0" fmla="*/ 0 h 2700002"/>
                    <a:gd name="connsiteX1" fmla="*/ 1758558 w 1758558"/>
                    <a:gd name="connsiteY1" fmla="*/ 2700002 h 2700002"/>
                    <a:gd name="connsiteX2" fmla="*/ 0 w 1758558"/>
                    <a:gd name="connsiteY2" fmla="*/ 0 h 2700002"/>
                    <a:gd name="connsiteX0" fmla="*/ 0 w 1758558"/>
                    <a:gd name="connsiteY0" fmla="*/ 0 h 2700002"/>
                    <a:gd name="connsiteX1" fmla="*/ 1758558 w 1758558"/>
                    <a:gd name="connsiteY1" fmla="*/ 2700002 h 270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58558" h="2700002" stroke="0" extrusionOk="0">
                      <a:moveTo>
                        <a:pt x="0" y="0"/>
                      </a:moveTo>
                      <a:cubicBezTo>
                        <a:pt x="946293" y="51817"/>
                        <a:pt x="1710008" y="1224386"/>
                        <a:pt x="1758558" y="2700002"/>
                      </a:cubicBezTo>
                      <a:lnTo>
                        <a:pt x="0" y="0"/>
                      </a:lnTo>
                      <a:close/>
                    </a:path>
                    <a:path w="1758558" h="2700002" fill="none">
                      <a:moveTo>
                        <a:pt x="0" y="0"/>
                      </a:moveTo>
                      <a:cubicBezTo>
                        <a:pt x="946293" y="51817"/>
                        <a:pt x="1710008" y="1224386"/>
                        <a:pt x="1758558" y="2700002"/>
                      </a:cubicBezTo>
                    </a:path>
                  </a:pathLst>
                </a:cu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9" name="Arco 2"/>
                <p:cNvSpPr/>
                <p:nvPr/>
              </p:nvSpPr>
              <p:spPr>
                <a:xfrm>
                  <a:off x="1497495" y="1815548"/>
                  <a:ext cx="4731025" cy="2386656"/>
                </a:xfrm>
                <a:custGeom>
                  <a:avLst/>
                  <a:gdLst>
                    <a:gd name="connsiteX0" fmla="*/ 94 w 4731026"/>
                    <a:gd name="connsiteY0" fmla="*/ 2386656 h 4731026"/>
                    <a:gd name="connsiteX1" fmla="*/ 1170570 w 4731026"/>
                    <a:gd name="connsiteY1" fmla="*/ 324003 h 4731026"/>
                    <a:gd name="connsiteX2" fmla="*/ 3542160 w 4731026"/>
                    <a:gd name="connsiteY2" fmla="*/ 313404 h 4731026"/>
                    <a:gd name="connsiteX3" fmla="*/ 4731025 w 4731026"/>
                    <a:gd name="connsiteY3" fmla="*/ 2365513 h 4731026"/>
                    <a:gd name="connsiteX4" fmla="*/ 2365513 w 4731026"/>
                    <a:gd name="connsiteY4" fmla="*/ 2365513 h 4731026"/>
                    <a:gd name="connsiteX5" fmla="*/ 94 w 4731026"/>
                    <a:gd name="connsiteY5" fmla="*/ 2386656 h 4731026"/>
                    <a:gd name="connsiteX0" fmla="*/ 94 w 4731026"/>
                    <a:gd name="connsiteY0" fmla="*/ 2386656 h 4731026"/>
                    <a:gd name="connsiteX1" fmla="*/ 1170570 w 4731026"/>
                    <a:gd name="connsiteY1" fmla="*/ 324003 h 4731026"/>
                    <a:gd name="connsiteX2" fmla="*/ 3542160 w 4731026"/>
                    <a:gd name="connsiteY2" fmla="*/ 313404 h 4731026"/>
                    <a:gd name="connsiteX3" fmla="*/ 4731025 w 4731026"/>
                    <a:gd name="connsiteY3" fmla="*/ 2365513 h 4731026"/>
                    <a:gd name="connsiteX0" fmla="*/ 94 w 4731025"/>
                    <a:gd name="connsiteY0" fmla="*/ 2386656 h 2386656"/>
                    <a:gd name="connsiteX1" fmla="*/ 1170570 w 4731025"/>
                    <a:gd name="connsiteY1" fmla="*/ 324003 h 2386656"/>
                    <a:gd name="connsiteX2" fmla="*/ 3542160 w 4731025"/>
                    <a:gd name="connsiteY2" fmla="*/ 313404 h 2386656"/>
                    <a:gd name="connsiteX3" fmla="*/ 4731025 w 4731025"/>
                    <a:gd name="connsiteY3" fmla="*/ 2365513 h 2386656"/>
                    <a:gd name="connsiteX4" fmla="*/ 94 w 4731025"/>
                    <a:gd name="connsiteY4" fmla="*/ 2386656 h 2386656"/>
                    <a:gd name="connsiteX0" fmla="*/ 94 w 4731025"/>
                    <a:gd name="connsiteY0" fmla="*/ 2386656 h 2386656"/>
                    <a:gd name="connsiteX1" fmla="*/ 1170570 w 4731025"/>
                    <a:gd name="connsiteY1" fmla="*/ 324003 h 2386656"/>
                    <a:gd name="connsiteX2" fmla="*/ 3542160 w 4731025"/>
                    <a:gd name="connsiteY2" fmla="*/ 313404 h 2386656"/>
                    <a:gd name="connsiteX3" fmla="*/ 4731025 w 4731025"/>
                    <a:gd name="connsiteY3" fmla="*/ 2365513 h 2386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31025" h="2386656" stroke="0" extrusionOk="0">
                      <a:moveTo>
                        <a:pt x="94" y="2386656"/>
                      </a:moveTo>
                      <a:cubicBezTo>
                        <a:pt x="-7482" y="1539055"/>
                        <a:pt x="439035" y="752187"/>
                        <a:pt x="1170570" y="324003"/>
                      </a:cubicBezTo>
                      <a:cubicBezTo>
                        <a:pt x="1902105" y="-104181"/>
                        <a:pt x="2806827" y="-108224"/>
                        <a:pt x="3542160" y="313404"/>
                      </a:cubicBezTo>
                      <a:cubicBezTo>
                        <a:pt x="4277493" y="735032"/>
                        <a:pt x="4731025" y="1517878"/>
                        <a:pt x="4731025" y="2365513"/>
                      </a:cubicBezTo>
                      <a:lnTo>
                        <a:pt x="94" y="2386656"/>
                      </a:lnTo>
                      <a:close/>
                    </a:path>
                    <a:path w="4731025" h="2386656" fill="none">
                      <a:moveTo>
                        <a:pt x="94" y="2386656"/>
                      </a:moveTo>
                      <a:cubicBezTo>
                        <a:pt x="-7482" y="1539055"/>
                        <a:pt x="439035" y="752187"/>
                        <a:pt x="1170570" y="324003"/>
                      </a:cubicBezTo>
                      <a:cubicBezTo>
                        <a:pt x="1902105" y="-104181"/>
                        <a:pt x="2806827" y="-108224"/>
                        <a:pt x="3542160" y="313404"/>
                      </a:cubicBezTo>
                      <a:cubicBezTo>
                        <a:pt x="4277493" y="735032"/>
                        <a:pt x="4731025" y="1517878"/>
                        <a:pt x="4731025" y="2365513"/>
                      </a:cubicBezTo>
                    </a:path>
                  </a:pathLst>
                </a:cu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0" name="Arco 129"/>
                <p:cNvSpPr/>
                <p:nvPr/>
              </p:nvSpPr>
              <p:spPr>
                <a:xfrm flipV="1">
                  <a:off x="1497496" y="3605809"/>
                  <a:ext cx="4731026" cy="1152680"/>
                </a:xfrm>
                <a:prstGeom prst="arc">
                  <a:avLst>
                    <a:gd name="adj1" fmla="val 1080742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1" name="Arco 130"/>
                <p:cNvSpPr/>
                <p:nvPr/>
              </p:nvSpPr>
              <p:spPr>
                <a:xfrm>
                  <a:off x="1493485" y="3601798"/>
                  <a:ext cx="4731026" cy="1152680"/>
                </a:xfrm>
                <a:prstGeom prst="arc">
                  <a:avLst>
                    <a:gd name="adj1" fmla="val 10807426"/>
                    <a:gd name="adj2" fmla="val 0"/>
                  </a:avLst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2" name="Arco 6"/>
                <p:cNvSpPr/>
                <p:nvPr/>
              </p:nvSpPr>
              <p:spPr>
                <a:xfrm flipH="1">
                  <a:off x="2535813" y="1828844"/>
                  <a:ext cx="1518928" cy="2821078"/>
                </a:xfrm>
                <a:custGeom>
                  <a:avLst/>
                  <a:gdLst>
                    <a:gd name="connsiteX0" fmla="*/ 1535831 w 3054784"/>
                    <a:gd name="connsiteY0" fmla="*/ 43 h 5674822"/>
                    <a:gd name="connsiteX1" fmla="*/ 3054759 w 3054784"/>
                    <a:gd name="connsiteY1" fmla="*/ 2821121 h 5674822"/>
                    <a:gd name="connsiteX2" fmla="*/ 1527392 w 3054784"/>
                    <a:gd name="connsiteY2" fmla="*/ 2837411 h 5674822"/>
                    <a:gd name="connsiteX3" fmla="*/ 1535831 w 3054784"/>
                    <a:gd name="connsiteY3" fmla="*/ 43 h 5674822"/>
                    <a:gd name="connsiteX0" fmla="*/ 1535831 w 3054784"/>
                    <a:gd name="connsiteY0" fmla="*/ 43 h 5674822"/>
                    <a:gd name="connsiteX1" fmla="*/ 3054759 w 3054784"/>
                    <a:gd name="connsiteY1" fmla="*/ 2821121 h 5674822"/>
                    <a:gd name="connsiteX0" fmla="*/ 0 w 1518928"/>
                    <a:gd name="connsiteY0" fmla="*/ 0 h 2821078"/>
                    <a:gd name="connsiteX1" fmla="*/ 1518928 w 1518928"/>
                    <a:gd name="connsiteY1" fmla="*/ 2821078 h 2821078"/>
                    <a:gd name="connsiteX2" fmla="*/ 0 w 1518928"/>
                    <a:gd name="connsiteY2" fmla="*/ 0 h 2821078"/>
                    <a:gd name="connsiteX0" fmla="*/ 0 w 1518928"/>
                    <a:gd name="connsiteY0" fmla="*/ 0 h 2821078"/>
                    <a:gd name="connsiteX1" fmla="*/ 1518928 w 1518928"/>
                    <a:gd name="connsiteY1" fmla="*/ 2821078 h 2821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8928" h="2821078" stroke="0" extrusionOk="0">
                      <a:moveTo>
                        <a:pt x="0" y="0"/>
                      </a:moveTo>
                      <a:cubicBezTo>
                        <a:pt x="836830" y="8590"/>
                        <a:pt x="1514123" y="1266515"/>
                        <a:pt x="1518928" y="2821078"/>
                      </a:cubicBezTo>
                      <a:lnTo>
                        <a:pt x="0" y="0"/>
                      </a:lnTo>
                      <a:close/>
                    </a:path>
                    <a:path w="1518928" h="2821078" fill="none">
                      <a:moveTo>
                        <a:pt x="0" y="0"/>
                      </a:moveTo>
                      <a:cubicBezTo>
                        <a:pt x="836830" y="8590"/>
                        <a:pt x="1514123" y="1266515"/>
                        <a:pt x="1518928" y="2821078"/>
                      </a:cubicBezTo>
                    </a:path>
                  </a:pathLst>
                </a:custGeom>
                <a:ln w="19050"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133" name="Conector recto de flecha 132"/>
                <p:cNvCxnSpPr/>
                <p:nvPr/>
              </p:nvCxnSpPr>
              <p:spPr>
                <a:xfrm flipV="1">
                  <a:off x="2538017" y="4195482"/>
                  <a:ext cx="5398" cy="457750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recto de flecha 133"/>
                <p:cNvCxnSpPr/>
                <p:nvPr/>
              </p:nvCxnSpPr>
              <p:spPr>
                <a:xfrm flipV="1">
                  <a:off x="2685004" y="2978003"/>
                  <a:ext cx="104300" cy="474966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ector recto de flecha 134"/>
                <p:cNvCxnSpPr/>
                <p:nvPr/>
              </p:nvCxnSpPr>
              <p:spPr>
                <a:xfrm flipV="1">
                  <a:off x="3105714" y="2097741"/>
                  <a:ext cx="257330" cy="353287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4762430" y="4231898"/>
                  <a:ext cx="8688" cy="471837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recto de flecha 136"/>
                <p:cNvCxnSpPr/>
                <p:nvPr/>
              </p:nvCxnSpPr>
              <p:spPr>
                <a:xfrm flipV="1">
                  <a:off x="5187528" y="2621337"/>
                  <a:ext cx="276902" cy="339928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recto de flecha 137"/>
                <p:cNvCxnSpPr/>
                <p:nvPr/>
              </p:nvCxnSpPr>
              <p:spPr>
                <a:xfrm flipV="1">
                  <a:off x="2658676" y="2973722"/>
                  <a:ext cx="84524" cy="4687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ector recto de flecha 138"/>
                <p:cNvCxnSpPr/>
                <p:nvPr/>
              </p:nvCxnSpPr>
              <p:spPr>
                <a:xfrm flipV="1">
                  <a:off x="3087701" y="2074689"/>
                  <a:ext cx="239486" cy="35987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ector recto de flecha 139"/>
                <p:cNvCxnSpPr/>
                <p:nvPr/>
              </p:nvCxnSpPr>
              <p:spPr>
                <a:xfrm flipH="1" flipV="1">
                  <a:off x="5005607" y="2610352"/>
                  <a:ext cx="190821" cy="352186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CuadroTexto 140"/>
                    <p:cNvSpPr txBox="1"/>
                    <p:nvPr/>
                  </p:nvSpPr>
                  <p:spPr>
                    <a:xfrm>
                      <a:off x="2546666" y="4465906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1" name="CuadroTexto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6666" y="4465906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2121" r="-1212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CuadroTexto 141"/>
                    <p:cNvSpPr txBox="1"/>
                    <p:nvPr/>
                  </p:nvSpPr>
                  <p:spPr>
                    <a:xfrm>
                      <a:off x="3107989" y="2391941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2" name="CuadroTexto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7989" y="2391941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2121" r="-6061" b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CuadroTexto 142"/>
                    <p:cNvSpPr txBox="1"/>
                    <p:nvPr/>
                  </p:nvSpPr>
                  <p:spPr>
                    <a:xfrm>
                      <a:off x="2693385" y="332338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3" name="CuadroTexto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3385" y="332338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9091" r="-909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CuadroTexto 143"/>
                    <p:cNvSpPr txBox="1"/>
                    <p:nvPr/>
                  </p:nvSpPr>
                  <p:spPr>
                    <a:xfrm>
                      <a:off x="4777825" y="447685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4" name="CuadroTexto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7825" y="447685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2121" r="-1212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CuadroTexto 144"/>
                    <p:cNvSpPr txBox="1"/>
                    <p:nvPr/>
                  </p:nvSpPr>
                  <p:spPr>
                    <a:xfrm>
                      <a:off x="5220720" y="2896181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5" name="CuadroTexto 1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0720" y="2896181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2121" r="-606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CuadroTexto 145"/>
                    <p:cNvSpPr txBox="1"/>
                    <p:nvPr/>
                  </p:nvSpPr>
                  <p:spPr>
                    <a:xfrm>
                      <a:off x="2590319" y="418857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CuadroTexto 1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90319" y="418857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CuadroTexto 146"/>
                    <p:cNvSpPr txBox="1"/>
                    <p:nvPr/>
                  </p:nvSpPr>
                  <p:spPr>
                    <a:xfrm>
                      <a:off x="2829347" y="2974188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CuadroTexto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29347" y="2974188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6410" r="-12821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CuadroTexto 147"/>
                    <p:cNvSpPr txBox="1"/>
                    <p:nvPr/>
                  </p:nvSpPr>
                  <p:spPr>
                    <a:xfrm>
                      <a:off x="3366757" y="2082247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CuadroTexto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6757" y="2082247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7692" t="-2857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CuadroTexto 148"/>
                    <p:cNvSpPr txBox="1"/>
                    <p:nvPr/>
                  </p:nvSpPr>
                  <p:spPr>
                    <a:xfrm>
                      <a:off x="2206870" y="2986069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CuadroTexto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6870" y="2986069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CuadroTexto 149"/>
                    <p:cNvSpPr txBox="1"/>
                    <p:nvPr/>
                  </p:nvSpPr>
                  <p:spPr>
                    <a:xfrm>
                      <a:off x="2705780" y="2094127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CuadroTexto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5780" y="2094127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CuadroTexto 150"/>
                    <p:cNvSpPr txBox="1"/>
                    <p:nvPr/>
                  </p:nvSpPr>
                  <p:spPr>
                    <a:xfrm>
                      <a:off x="4831401" y="4225472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CuadroTexto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1401" y="4225472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CuadroTexto 151"/>
                    <p:cNvSpPr txBox="1"/>
                    <p:nvPr/>
                  </p:nvSpPr>
                  <p:spPr>
                    <a:xfrm>
                      <a:off x="5349561" y="2371005"/>
                      <a:ext cx="476257" cy="215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CuadroTexto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9561" y="237100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CuadroTexto 152"/>
                    <p:cNvSpPr txBox="1"/>
                    <p:nvPr/>
                  </p:nvSpPr>
                  <p:spPr>
                    <a:xfrm>
                      <a:off x="4590727" y="2665226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CuadroTexto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90727" y="2665226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l="-12857" r="-22857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4" name="CuadroTexto 153"/>
                <p:cNvSpPr txBox="1"/>
                <p:nvPr/>
              </p:nvSpPr>
              <p:spPr>
                <a:xfrm>
                  <a:off x="5420014" y="2489281"/>
                  <a:ext cx="1961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>
                      <a:solidFill>
                        <a:srgbClr val="7030A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No geodésica</a:t>
                  </a:r>
                </a:p>
              </p:txBody>
            </p:sp>
            <p:sp>
              <p:nvSpPr>
                <p:cNvPr id="155" name="CuadroTexto 154"/>
                <p:cNvSpPr txBox="1"/>
                <p:nvPr/>
              </p:nvSpPr>
              <p:spPr>
                <a:xfrm>
                  <a:off x="1345471" y="2469153"/>
                  <a:ext cx="1961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>
                      <a:solidFill>
                        <a:schemeClr val="accent6">
                          <a:lumMod val="75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Geodésica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180396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square_espacio_fase_interpretacion</a:t>
            </a:r>
          </a:p>
        </p:txBody>
      </p:sp>
      <p:grpSp>
        <p:nvGrpSpPr>
          <p:cNvPr id="66" name="Agrupar 65"/>
          <p:cNvGrpSpPr/>
          <p:nvPr/>
        </p:nvGrpSpPr>
        <p:grpSpPr>
          <a:xfrm>
            <a:off x="2953337" y="1618239"/>
            <a:ext cx="3518590" cy="3345813"/>
            <a:chOff x="4152745" y="1380733"/>
            <a:chExt cx="3518590" cy="3345813"/>
          </a:xfrm>
        </p:grpSpPr>
        <p:sp>
          <p:nvSpPr>
            <p:cNvPr id="62" name="Arco 61"/>
            <p:cNvSpPr/>
            <p:nvPr/>
          </p:nvSpPr>
          <p:spPr>
            <a:xfrm>
              <a:off x="4152745" y="3076174"/>
              <a:ext cx="2329582" cy="1572715"/>
            </a:xfrm>
            <a:custGeom>
              <a:avLst/>
              <a:gdLst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2" fmla="*/ 3488132 w 6976264"/>
                <a:gd name="connsiteY2" fmla="*/ 2326574 h 4653147"/>
                <a:gd name="connsiteX3" fmla="*/ 4506713 w 6976264"/>
                <a:gd name="connsiteY3" fmla="*/ 101406 h 4653147"/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  <a:gd name="connsiteX2" fmla="*/ 0 w 2329582"/>
                <a:gd name="connsiteY2" fmla="*/ 0 h 1572715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9582" h="1572715" stroke="0" extrusionOk="0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  <a:lnTo>
                    <a:pt x="0" y="0"/>
                  </a:lnTo>
                  <a:close/>
                </a:path>
                <a:path w="2329582" h="1572715" fill="none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Arco 62"/>
            <p:cNvSpPr/>
            <p:nvPr/>
          </p:nvSpPr>
          <p:spPr>
            <a:xfrm>
              <a:off x="4195807" y="3613403"/>
              <a:ext cx="1584667" cy="1018885"/>
            </a:xfrm>
            <a:custGeom>
              <a:avLst/>
              <a:gdLst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2" fmla="*/ 3488132 w 6976264"/>
                <a:gd name="connsiteY2" fmla="*/ 1742270 h 3484540"/>
                <a:gd name="connsiteX3" fmla="*/ 5254625 w 6976264"/>
                <a:gd name="connsiteY3" fmla="*/ 239943 h 3484540"/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  <a:gd name="connsiteX2" fmla="*/ 0 w 1584667"/>
                <a:gd name="connsiteY2" fmla="*/ 0 h 1018885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667" h="1018885" stroke="0" extrusionOk="0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  <a:lnTo>
                    <a:pt x="0" y="0"/>
                  </a:lnTo>
                  <a:close/>
                </a:path>
                <a:path w="1584667" h="1018885" fill="none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Arco 60"/>
            <p:cNvSpPr/>
            <p:nvPr/>
          </p:nvSpPr>
          <p:spPr>
            <a:xfrm>
              <a:off x="4336015" y="2569224"/>
              <a:ext cx="2877545" cy="1942647"/>
            </a:xfrm>
            <a:custGeom>
              <a:avLst/>
              <a:gdLst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2" fmla="*/ 4308608 w 8617215"/>
                <a:gd name="connsiteY2" fmla="*/ 2873828 h 5747656"/>
                <a:gd name="connsiteX3" fmla="*/ 5566779 w 8617215"/>
                <a:gd name="connsiteY3" fmla="*/ 125258 h 5747656"/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  <a:gd name="connsiteX2" fmla="*/ 0 w 2877545"/>
                <a:gd name="connsiteY2" fmla="*/ 0 h 1942647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545" h="1942647" stroke="0" extrusionOk="0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  <a:lnTo>
                    <a:pt x="0" y="0"/>
                  </a:lnTo>
                  <a:close/>
                </a:path>
                <a:path w="2877545" h="1942647" fill="none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 flipV="1">
              <a:off x="6114021" y="1872638"/>
              <a:ext cx="0" cy="154858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 flipH="1">
              <a:off x="4196989" y="4305626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4525651" y="1664756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𝑞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23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𝛻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s-ES" sz="1000" b="0" i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de flecha 44"/>
            <p:cNvCxnSpPr/>
            <p:nvPr/>
          </p:nvCxnSpPr>
          <p:spPr>
            <a:xfrm flipV="1">
              <a:off x="5200352" y="3419472"/>
              <a:ext cx="923108" cy="43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Agrupar 41"/>
            <p:cNvGrpSpPr/>
            <p:nvPr/>
          </p:nvGrpSpPr>
          <p:grpSpPr>
            <a:xfrm>
              <a:off x="5207699" y="3418870"/>
              <a:ext cx="610732" cy="383177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ipse 46"/>
            <p:cNvSpPr/>
            <p:nvPr/>
          </p:nvSpPr>
          <p:spPr>
            <a:xfrm>
              <a:off x="5122661" y="3369640"/>
              <a:ext cx="116194" cy="1161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804" r="-3922" b="-121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804" t="-1370" r="-3922" b="-123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V="1">
              <a:off x="5190308" y="1876647"/>
              <a:ext cx="928729" cy="156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25714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8571" r="-51429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o 52"/>
            <p:cNvSpPr/>
            <p:nvPr/>
          </p:nvSpPr>
          <p:spPr>
            <a:xfrm>
              <a:off x="5243977" y="3452689"/>
              <a:ext cx="556322" cy="358158"/>
            </a:xfrm>
            <a:custGeom>
              <a:avLst/>
              <a:gdLst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2" fmla="*/ 3347884 w 6695768"/>
                <a:gd name="connsiteY2" fmla="*/ 2293374 h 4586748"/>
                <a:gd name="connsiteX3" fmla="*/ 5382803 w 6695768"/>
                <a:gd name="connsiteY3" fmla="*/ 472268 h 4586748"/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2" fmla="*/ 0 w 2902728"/>
                <a:gd name="connsiteY2" fmla="*/ 1717867 h 1717867"/>
                <a:gd name="connsiteX3" fmla="*/ 2359383 w 2902728"/>
                <a:gd name="connsiteY3" fmla="*/ 0 h 1717867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  <a:gd name="connsiteX2" fmla="*/ 0 w 543345"/>
                <a:gd name="connsiteY2" fmla="*/ 0 h 358158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345" h="358158" stroke="0" extrusionOk="0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  <a:lnTo>
                    <a:pt x="0" y="0"/>
                  </a:lnTo>
                  <a:close/>
                </a:path>
                <a:path w="543345" h="358158" fill="none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123916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horizontal_transformacion_canonica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642399" y="1861978"/>
            <a:ext cx="8187986" cy="3113949"/>
            <a:chOff x="642399" y="1861978"/>
            <a:chExt cx="8187986" cy="3113949"/>
          </a:xfrm>
        </p:grpSpPr>
        <p:cxnSp>
          <p:nvCxnSpPr>
            <p:cNvPr id="8" name="Conector recto de flecha 7"/>
            <p:cNvCxnSpPr/>
            <p:nvPr/>
          </p:nvCxnSpPr>
          <p:spPr>
            <a:xfrm flipH="1">
              <a:off x="705644" y="4555007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1034306" y="1914137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/>
            <p:cNvGrpSpPr/>
            <p:nvPr/>
          </p:nvGrpSpPr>
          <p:grpSpPr>
            <a:xfrm>
              <a:off x="642399" y="2446310"/>
              <a:ext cx="3176289" cy="2466455"/>
              <a:chOff x="639082" y="2470060"/>
              <a:chExt cx="3378722" cy="2411415"/>
            </a:xfrm>
          </p:grpSpPr>
          <p:sp>
            <p:nvSpPr>
              <p:cNvPr id="39" name="Arco 38"/>
              <p:cNvSpPr/>
              <p:nvPr/>
            </p:nvSpPr>
            <p:spPr>
              <a:xfrm>
                <a:off x="643077" y="3323105"/>
                <a:ext cx="2121988" cy="1505740"/>
              </a:xfrm>
              <a:custGeom>
                <a:avLst/>
                <a:gdLst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3" fmla="*/ 1629919 w 3259837"/>
                  <a:gd name="connsiteY3" fmla="*/ 1251077 h 2502154"/>
                  <a:gd name="connsiteX4" fmla="*/ 1265074 w 3259837"/>
                  <a:gd name="connsiteY4" fmla="*/ 31746 h 2502154"/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  <a:gd name="connsiteX3" fmla="*/ 0 w 1994851"/>
                  <a:gd name="connsiteY3" fmla="*/ 31752 h 1540108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4851" h="1540108" stroke="0" extrusionOk="0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  <a:lnTo>
                      <a:pt x="0" y="31752"/>
                    </a:lnTo>
                    <a:close/>
                  </a:path>
                  <a:path w="1994851" h="1540108" fill="none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Arco 39"/>
              <p:cNvSpPr/>
              <p:nvPr/>
            </p:nvSpPr>
            <p:spPr>
              <a:xfrm>
                <a:off x="644891" y="2859915"/>
                <a:ext cx="2775282" cy="1989268"/>
              </a:xfrm>
              <a:custGeom>
                <a:avLst/>
                <a:gdLst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3" fmla="*/ 2245789 w 4491578"/>
                  <a:gd name="connsiteY3" fmla="*/ 1723802 h 3447603"/>
                  <a:gd name="connsiteX4" fmla="*/ 1882650 w 4491578"/>
                  <a:gd name="connsiteY4" fmla="*/ 22685 h 3447603"/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  <a:gd name="connsiteX3" fmla="*/ 0 w 2609003"/>
                  <a:gd name="connsiteY3" fmla="*/ 22691 h 2034672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9003" h="2034672" stroke="0" extrusionOk="0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  <a:lnTo>
                      <a:pt x="0" y="22691"/>
                    </a:lnTo>
                    <a:close/>
                  </a:path>
                  <a:path w="2609003" h="2034672" fill="none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Arco 47"/>
              <p:cNvSpPr/>
              <p:nvPr/>
            </p:nvSpPr>
            <p:spPr>
              <a:xfrm>
                <a:off x="639082" y="2470060"/>
                <a:ext cx="3378722" cy="2411415"/>
              </a:xfrm>
              <a:custGeom>
                <a:avLst/>
                <a:gdLst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3" fmla="*/ 2773236 w 5546472"/>
                  <a:gd name="connsiteY3" fmla="*/ 2128653 h 4257306"/>
                  <a:gd name="connsiteX4" fmla="*/ 2370259 w 5546472"/>
                  <a:gd name="connsiteY4" fmla="*/ 22593 h 4257306"/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  <a:gd name="connsiteX3" fmla="*/ 0 w 3176289"/>
                  <a:gd name="connsiteY3" fmla="*/ 22600 h 2466455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6289" h="2466455" stroke="0" extrusionOk="0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  <a:lnTo>
                      <a:pt x="0" y="22600"/>
                    </a:lnTo>
                    <a:close/>
                  </a:path>
                  <a:path w="3176289" h="2466455" fill="none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17857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30303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1515" r="-60606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/>
            <p:cNvGrpSpPr/>
            <p:nvPr/>
          </p:nvGrpSpPr>
          <p:grpSpPr>
            <a:xfrm>
              <a:off x="5323206" y="1890242"/>
              <a:ext cx="3507179" cy="3083707"/>
              <a:chOff x="5101980" y="1890242"/>
              <a:chExt cx="3507179" cy="3083707"/>
            </a:xfrm>
          </p:grpSpPr>
          <p:cxnSp>
            <p:nvCxnSpPr>
              <p:cNvPr id="27" name="Conector recto de flecha 26"/>
              <p:cNvCxnSpPr/>
              <p:nvPr/>
            </p:nvCxnSpPr>
            <p:spPr>
              <a:xfrm flipH="1">
                <a:off x="5132710" y="4553029"/>
                <a:ext cx="3474346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V="1">
                <a:off x="5461372" y="1912159"/>
                <a:ext cx="0" cy="306179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/>
              <p:cNvCxnSpPr/>
              <p:nvPr/>
            </p:nvCxnSpPr>
            <p:spPr>
              <a:xfrm>
                <a:off x="5101980" y="3872459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5101980" y="3149470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>
              <a:xfrm>
                <a:off x="5101980" y="2400163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𝑋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𝑃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12"/>
              <p:cNvCxnSpPr/>
              <p:nvPr/>
            </p:nvCxnSpPr>
            <p:spPr>
              <a:xfrm>
                <a:off x="6129928" y="3150704"/>
                <a:ext cx="160516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/>
              <p:cNvSpPr/>
              <p:nvPr/>
            </p:nvSpPr>
            <p:spPr>
              <a:xfrm>
                <a:off x="6079620" y="3109759"/>
                <a:ext cx="90935" cy="909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uadroTexto 63"/>
                  <p:cNvSpPr txBox="1"/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1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CuadroTex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5926" r="-2222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uadroTexto 64"/>
                  <p:cNvSpPr txBox="1"/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CuadroTex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3" r="-3030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CuadroTexto 66"/>
                  <p:cNvSpPr txBox="1"/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2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2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CuadroTexto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1515" r="-57576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Conector recto de flecha 19"/>
            <p:cNvCxnSpPr/>
            <p:nvPr/>
          </p:nvCxnSpPr>
          <p:spPr>
            <a:xfrm>
              <a:off x="3906982" y="3158836"/>
              <a:ext cx="92271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 flipH="1">
              <a:off x="3541221" y="2451492"/>
              <a:ext cx="1479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Transformación</a:t>
              </a:r>
            </a:p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Canónica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2197592" y="3076628"/>
              <a:ext cx="90935" cy="909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Arco 48"/>
            <p:cNvSpPr/>
            <p:nvPr/>
          </p:nvSpPr>
          <p:spPr>
            <a:xfrm>
              <a:off x="2265291" y="3143791"/>
              <a:ext cx="663854" cy="526078"/>
            </a:xfrm>
            <a:custGeom>
              <a:avLst/>
              <a:gdLst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2" fmla="*/ 2245789 w 4491578"/>
                <a:gd name="connsiteY2" fmla="*/ 1723802 h 3447603"/>
                <a:gd name="connsiteX3" fmla="*/ 3490185 w 4491578"/>
                <a:gd name="connsiteY3" fmla="*/ 288825 h 3447603"/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  <a:gd name="connsiteX2" fmla="*/ 0 w 663854"/>
                <a:gd name="connsiteY2" fmla="*/ 0 h 526078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3854" h="526078" stroke="0" extrusionOk="0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  <a:lnTo>
                    <a:pt x="0" y="0"/>
                  </a:lnTo>
                  <a:close/>
                </a:path>
                <a:path w="663854" h="526078" fill="none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</a:path>
              </a:pathLst>
            </a:custGeom>
            <a:ln w="2857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614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horizontal-geodesica-esfera</a:t>
            </a:r>
          </a:p>
        </p:txBody>
      </p:sp>
      <p:grpSp>
        <p:nvGrpSpPr>
          <p:cNvPr id="54" name="Agrupar 53"/>
          <p:cNvGrpSpPr/>
          <p:nvPr/>
        </p:nvGrpSpPr>
        <p:grpSpPr>
          <a:xfrm>
            <a:off x="1345471" y="1815548"/>
            <a:ext cx="6035865" cy="2942941"/>
            <a:chOff x="1345471" y="1815548"/>
            <a:chExt cx="6035865" cy="2942941"/>
          </a:xfrm>
        </p:grpSpPr>
        <p:sp>
          <p:nvSpPr>
            <p:cNvPr id="6" name="Arco 5"/>
            <p:cNvSpPr/>
            <p:nvPr/>
          </p:nvSpPr>
          <p:spPr>
            <a:xfrm flipH="1">
              <a:off x="4770517" y="2700982"/>
              <a:ext cx="944160" cy="2018406"/>
            </a:xfrm>
            <a:custGeom>
              <a:avLst/>
              <a:gdLst>
                <a:gd name="connsiteX0" fmla="*/ 710185 w 1654345"/>
                <a:gd name="connsiteY0" fmla="*/ 20288 h 4036596"/>
                <a:gd name="connsiteX1" fmla="*/ 1585816 w 1654345"/>
                <a:gd name="connsiteY1" fmla="*/ 1213935 h 4036596"/>
                <a:gd name="connsiteX2" fmla="*/ 1654345 w 1654345"/>
                <a:gd name="connsiteY2" fmla="*/ 2018299 h 4036596"/>
                <a:gd name="connsiteX3" fmla="*/ 827173 w 1654345"/>
                <a:gd name="connsiteY3" fmla="*/ 2018298 h 4036596"/>
                <a:gd name="connsiteX4" fmla="*/ 710185 w 1654345"/>
                <a:gd name="connsiteY4" fmla="*/ 20288 h 4036596"/>
                <a:gd name="connsiteX0" fmla="*/ 710185 w 1654345"/>
                <a:gd name="connsiteY0" fmla="*/ 20288 h 4036596"/>
                <a:gd name="connsiteX1" fmla="*/ 1585816 w 1654345"/>
                <a:gd name="connsiteY1" fmla="*/ 1213935 h 4036596"/>
                <a:gd name="connsiteX2" fmla="*/ 1654345 w 1654345"/>
                <a:gd name="connsiteY2" fmla="*/ 2018299 h 4036596"/>
                <a:gd name="connsiteX0" fmla="*/ 0 w 944160"/>
                <a:gd name="connsiteY0" fmla="*/ 20395 h 2018406"/>
                <a:gd name="connsiteX1" fmla="*/ 875631 w 944160"/>
                <a:gd name="connsiteY1" fmla="*/ 1214042 h 2018406"/>
                <a:gd name="connsiteX2" fmla="*/ 944160 w 944160"/>
                <a:gd name="connsiteY2" fmla="*/ 2018406 h 2018406"/>
                <a:gd name="connsiteX3" fmla="*/ 0 w 944160"/>
                <a:gd name="connsiteY3" fmla="*/ 20395 h 2018406"/>
                <a:gd name="connsiteX0" fmla="*/ 0 w 944160"/>
                <a:gd name="connsiteY0" fmla="*/ 20395 h 2018406"/>
                <a:gd name="connsiteX1" fmla="*/ 875631 w 944160"/>
                <a:gd name="connsiteY1" fmla="*/ 1214042 h 2018406"/>
                <a:gd name="connsiteX2" fmla="*/ 944160 w 944160"/>
                <a:gd name="connsiteY2" fmla="*/ 2018406 h 201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160" h="2018406" stroke="0" extrusionOk="0">
                  <a:moveTo>
                    <a:pt x="0" y="20395"/>
                  </a:moveTo>
                  <a:cubicBezTo>
                    <a:pt x="368729" y="-108142"/>
                    <a:pt x="727188" y="380503"/>
                    <a:pt x="875631" y="1214042"/>
                  </a:cubicBezTo>
                  <a:cubicBezTo>
                    <a:pt x="920834" y="1467864"/>
                    <a:pt x="944160" y="1741656"/>
                    <a:pt x="944160" y="2018406"/>
                  </a:cubicBezTo>
                  <a:lnTo>
                    <a:pt x="0" y="20395"/>
                  </a:lnTo>
                  <a:close/>
                </a:path>
                <a:path w="944160" h="2018406" fill="none">
                  <a:moveTo>
                    <a:pt x="0" y="20395"/>
                  </a:moveTo>
                  <a:cubicBezTo>
                    <a:pt x="368729" y="-108142"/>
                    <a:pt x="727188" y="380503"/>
                    <a:pt x="875631" y="1214042"/>
                  </a:cubicBezTo>
                  <a:cubicBezTo>
                    <a:pt x="920834" y="1467864"/>
                    <a:pt x="944160" y="1741656"/>
                    <a:pt x="944160" y="2018406"/>
                  </a:cubicBezTo>
                </a:path>
              </a:pathLst>
            </a:custGeom>
            <a:ln w="19050">
              <a:solidFill>
                <a:srgbClr val="94209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3" name="Agrupar 52"/>
            <p:cNvGrpSpPr/>
            <p:nvPr/>
          </p:nvGrpSpPr>
          <p:grpSpPr>
            <a:xfrm>
              <a:off x="1345471" y="1815548"/>
              <a:ext cx="6035865" cy="2942941"/>
              <a:chOff x="1345471" y="1815548"/>
              <a:chExt cx="6035865" cy="2942941"/>
            </a:xfrm>
          </p:grpSpPr>
          <p:sp>
            <p:nvSpPr>
              <p:cNvPr id="19" name="Arco 18"/>
              <p:cNvSpPr/>
              <p:nvPr/>
            </p:nvSpPr>
            <p:spPr>
              <a:xfrm>
                <a:off x="3828486" y="1872555"/>
                <a:ext cx="947339" cy="2811633"/>
              </a:xfrm>
              <a:custGeom>
                <a:avLst/>
                <a:gdLst>
                  <a:gd name="connsiteX0" fmla="*/ 1346543 w 2293892"/>
                  <a:gd name="connsiteY0" fmla="*/ 43756 h 5735242"/>
                  <a:gd name="connsiteX1" fmla="*/ 2293882 w 2293892"/>
                  <a:gd name="connsiteY1" fmla="*/ 2855389 h 5735242"/>
                  <a:gd name="connsiteX2" fmla="*/ 1146946 w 2293892"/>
                  <a:gd name="connsiteY2" fmla="*/ 2867621 h 5735242"/>
                  <a:gd name="connsiteX3" fmla="*/ 1346543 w 2293892"/>
                  <a:gd name="connsiteY3" fmla="*/ 43756 h 5735242"/>
                  <a:gd name="connsiteX0" fmla="*/ 1346543 w 2293892"/>
                  <a:gd name="connsiteY0" fmla="*/ 43756 h 5735242"/>
                  <a:gd name="connsiteX1" fmla="*/ 2293882 w 2293892"/>
                  <a:gd name="connsiteY1" fmla="*/ 2855389 h 5735242"/>
                  <a:gd name="connsiteX0" fmla="*/ 0 w 947339"/>
                  <a:gd name="connsiteY0" fmla="*/ 0 h 2811633"/>
                  <a:gd name="connsiteX1" fmla="*/ 947339 w 947339"/>
                  <a:gd name="connsiteY1" fmla="*/ 2811633 h 2811633"/>
                  <a:gd name="connsiteX2" fmla="*/ 0 w 947339"/>
                  <a:gd name="connsiteY2" fmla="*/ 0 h 2811633"/>
                  <a:gd name="connsiteX0" fmla="*/ 0 w 947339"/>
                  <a:gd name="connsiteY0" fmla="*/ 0 h 2811633"/>
                  <a:gd name="connsiteX1" fmla="*/ 947339 w 947339"/>
                  <a:gd name="connsiteY1" fmla="*/ 2811633 h 28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7339" h="2811633" stroke="0" extrusionOk="0">
                    <a:moveTo>
                      <a:pt x="0" y="0"/>
                    </a:moveTo>
                    <a:cubicBezTo>
                      <a:pt x="546132" y="241304"/>
                      <a:pt x="944973" y="1425036"/>
                      <a:pt x="947339" y="2811633"/>
                    </a:cubicBezTo>
                    <a:lnTo>
                      <a:pt x="0" y="0"/>
                    </a:lnTo>
                    <a:close/>
                  </a:path>
                  <a:path w="947339" h="2811633" fill="none">
                    <a:moveTo>
                      <a:pt x="0" y="0"/>
                    </a:moveTo>
                    <a:cubicBezTo>
                      <a:pt x="546132" y="241304"/>
                      <a:pt x="944973" y="1425036"/>
                      <a:pt x="947339" y="2811633"/>
                    </a:cubicBezTo>
                  </a:path>
                </a:pathLst>
              </a:cu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1" name="Arco 20"/>
              <p:cNvSpPr/>
              <p:nvPr/>
            </p:nvSpPr>
            <p:spPr>
              <a:xfrm>
                <a:off x="3817652" y="1868972"/>
                <a:ext cx="1758558" cy="2700002"/>
              </a:xfrm>
              <a:custGeom>
                <a:avLst/>
                <a:gdLst>
                  <a:gd name="connsiteX0" fmla="*/ 1888958 w 3649916"/>
                  <a:gd name="connsiteY0" fmla="*/ 1752 h 5695540"/>
                  <a:gd name="connsiteX1" fmla="*/ 3647516 w 3649916"/>
                  <a:gd name="connsiteY1" fmla="*/ 2701754 h 5695540"/>
                  <a:gd name="connsiteX2" fmla="*/ 1824958 w 3649916"/>
                  <a:gd name="connsiteY2" fmla="*/ 2847770 h 5695540"/>
                  <a:gd name="connsiteX3" fmla="*/ 1888958 w 3649916"/>
                  <a:gd name="connsiteY3" fmla="*/ 1752 h 5695540"/>
                  <a:gd name="connsiteX0" fmla="*/ 1888958 w 3649916"/>
                  <a:gd name="connsiteY0" fmla="*/ 1752 h 5695540"/>
                  <a:gd name="connsiteX1" fmla="*/ 3647516 w 3649916"/>
                  <a:gd name="connsiteY1" fmla="*/ 2701754 h 5695540"/>
                  <a:gd name="connsiteX0" fmla="*/ 0 w 1758558"/>
                  <a:gd name="connsiteY0" fmla="*/ 0 h 2700002"/>
                  <a:gd name="connsiteX1" fmla="*/ 1758558 w 1758558"/>
                  <a:gd name="connsiteY1" fmla="*/ 2700002 h 2700002"/>
                  <a:gd name="connsiteX2" fmla="*/ 0 w 1758558"/>
                  <a:gd name="connsiteY2" fmla="*/ 0 h 2700002"/>
                  <a:gd name="connsiteX0" fmla="*/ 0 w 1758558"/>
                  <a:gd name="connsiteY0" fmla="*/ 0 h 2700002"/>
                  <a:gd name="connsiteX1" fmla="*/ 1758558 w 1758558"/>
                  <a:gd name="connsiteY1" fmla="*/ 2700002 h 270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58558" h="2700002" stroke="0" extrusionOk="0">
                    <a:moveTo>
                      <a:pt x="0" y="0"/>
                    </a:moveTo>
                    <a:cubicBezTo>
                      <a:pt x="946293" y="51817"/>
                      <a:pt x="1710008" y="1224386"/>
                      <a:pt x="1758558" y="2700002"/>
                    </a:cubicBezTo>
                    <a:lnTo>
                      <a:pt x="0" y="0"/>
                    </a:lnTo>
                    <a:close/>
                  </a:path>
                  <a:path w="1758558" h="2700002" fill="none">
                    <a:moveTo>
                      <a:pt x="0" y="0"/>
                    </a:moveTo>
                    <a:cubicBezTo>
                      <a:pt x="946293" y="51817"/>
                      <a:pt x="1710008" y="1224386"/>
                      <a:pt x="1758558" y="2700002"/>
                    </a:cubicBezTo>
                  </a:path>
                </a:pathLst>
              </a:cu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>
                <a:off x="1497495" y="1815548"/>
                <a:ext cx="4731025" cy="2386656"/>
              </a:xfrm>
              <a:custGeom>
                <a:avLst/>
                <a:gdLst>
                  <a:gd name="connsiteX0" fmla="*/ 94 w 4731026"/>
                  <a:gd name="connsiteY0" fmla="*/ 2386656 h 4731026"/>
                  <a:gd name="connsiteX1" fmla="*/ 1170570 w 4731026"/>
                  <a:gd name="connsiteY1" fmla="*/ 324003 h 4731026"/>
                  <a:gd name="connsiteX2" fmla="*/ 3542160 w 4731026"/>
                  <a:gd name="connsiteY2" fmla="*/ 313404 h 4731026"/>
                  <a:gd name="connsiteX3" fmla="*/ 4731025 w 4731026"/>
                  <a:gd name="connsiteY3" fmla="*/ 2365513 h 4731026"/>
                  <a:gd name="connsiteX4" fmla="*/ 2365513 w 4731026"/>
                  <a:gd name="connsiteY4" fmla="*/ 2365513 h 4731026"/>
                  <a:gd name="connsiteX5" fmla="*/ 94 w 4731026"/>
                  <a:gd name="connsiteY5" fmla="*/ 2386656 h 4731026"/>
                  <a:gd name="connsiteX0" fmla="*/ 94 w 4731026"/>
                  <a:gd name="connsiteY0" fmla="*/ 2386656 h 4731026"/>
                  <a:gd name="connsiteX1" fmla="*/ 1170570 w 4731026"/>
                  <a:gd name="connsiteY1" fmla="*/ 324003 h 4731026"/>
                  <a:gd name="connsiteX2" fmla="*/ 3542160 w 4731026"/>
                  <a:gd name="connsiteY2" fmla="*/ 313404 h 4731026"/>
                  <a:gd name="connsiteX3" fmla="*/ 4731025 w 4731026"/>
                  <a:gd name="connsiteY3" fmla="*/ 2365513 h 4731026"/>
                  <a:gd name="connsiteX0" fmla="*/ 94 w 4731025"/>
                  <a:gd name="connsiteY0" fmla="*/ 2386656 h 2386656"/>
                  <a:gd name="connsiteX1" fmla="*/ 1170570 w 4731025"/>
                  <a:gd name="connsiteY1" fmla="*/ 324003 h 2386656"/>
                  <a:gd name="connsiteX2" fmla="*/ 3542160 w 4731025"/>
                  <a:gd name="connsiteY2" fmla="*/ 313404 h 2386656"/>
                  <a:gd name="connsiteX3" fmla="*/ 4731025 w 4731025"/>
                  <a:gd name="connsiteY3" fmla="*/ 2365513 h 2386656"/>
                  <a:gd name="connsiteX4" fmla="*/ 94 w 4731025"/>
                  <a:gd name="connsiteY4" fmla="*/ 2386656 h 2386656"/>
                  <a:gd name="connsiteX0" fmla="*/ 94 w 4731025"/>
                  <a:gd name="connsiteY0" fmla="*/ 2386656 h 2386656"/>
                  <a:gd name="connsiteX1" fmla="*/ 1170570 w 4731025"/>
                  <a:gd name="connsiteY1" fmla="*/ 324003 h 2386656"/>
                  <a:gd name="connsiteX2" fmla="*/ 3542160 w 4731025"/>
                  <a:gd name="connsiteY2" fmla="*/ 313404 h 2386656"/>
                  <a:gd name="connsiteX3" fmla="*/ 4731025 w 4731025"/>
                  <a:gd name="connsiteY3" fmla="*/ 2365513 h 238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31025" h="2386656" stroke="0" extrusionOk="0">
                    <a:moveTo>
                      <a:pt x="94" y="2386656"/>
                    </a:moveTo>
                    <a:cubicBezTo>
                      <a:pt x="-7482" y="1539055"/>
                      <a:pt x="439035" y="752187"/>
                      <a:pt x="1170570" y="324003"/>
                    </a:cubicBezTo>
                    <a:cubicBezTo>
                      <a:pt x="1902105" y="-104181"/>
                      <a:pt x="2806827" y="-108224"/>
                      <a:pt x="3542160" y="313404"/>
                    </a:cubicBezTo>
                    <a:cubicBezTo>
                      <a:pt x="4277493" y="735032"/>
                      <a:pt x="4731025" y="1517878"/>
                      <a:pt x="4731025" y="2365513"/>
                    </a:cubicBezTo>
                    <a:lnTo>
                      <a:pt x="94" y="2386656"/>
                    </a:lnTo>
                    <a:close/>
                  </a:path>
                  <a:path w="4731025" h="2386656" fill="none">
                    <a:moveTo>
                      <a:pt x="94" y="2386656"/>
                    </a:moveTo>
                    <a:cubicBezTo>
                      <a:pt x="-7482" y="1539055"/>
                      <a:pt x="439035" y="752187"/>
                      <a:pt x="1170570" y="324003"/>
                    </a:cubicBezTo>
                    <a:cubicBezTo>
                      <a:pt x="1902105" y="-104181"/>
                      <a:pt x="2806827" y="-108224"/>
                      <a:pt x="3542160" y="313404"/>
                    </a:cubicBezTo>
                    <a:cubicBezTo>
                      <a:pt x="4277493" y="735032"/>
                      <a:pt x="4731025" y="1517878"/>
                      <a:pt x="4731025" y="2365513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Arco 3"/>
              <p:cNvSpPr/>
              <p:nvPr/>
            </p:nvSpPr>
            <p:spPr>
              <a:xfrm flipV="1">
                <a:off x="1497496" y="3605809"/>
                <a:ext cx="4731026" cy="1152680"/>
              </a:xfrm>
              <a:prstGeom prst="arc">
                <a:avLst>
                  <a:gd name="adj1" fmla="val 1080742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1493485" y="3601798"/>
                <a:ext cx="4731026" cy="1152680"/>
              </a:xfrm>
              <a:prstGeom prst="arc">
                <a:avLst>
                  <a:gd name="adj1" fmla="val 10807426"/>
                  <a:gd name="adj2" fmla="val 0"/>
                </a:avLst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" name="Arco 6"/>
              <p:cNvSpPr/>
              <p:nvPr/>
            </p:nvSpPr>
            <p:spPr>
              <a:xfrm flipH="1">
                <a:off x="2535813" y="1828844"/>
                <a:ext cx="1518928" cy="2821078"/>
              </a:xfrm>
              <a:custGeom>
                <a:avLst/>
                <a:gdLst>
                  <a:gd name="connsiteX0" fmla="*/ 1535831 w 3054784"/>
                  <a:gd name="connsiteY0" fmla="*/ 43 h 5674822"/>
                  <a:gd name="connsiteX1" fmla="*/ 3054759 w 3054784"/>
                  <a:gd name="connsiteY1" fmla="*/ 2821121 h 5674822"/>
                  <a:gd name="connsiteX2" fmla="*/ 1527392 w 3054784"/>
                  <a:gd name="connsiteY2" fmla="*/ 2837411 h 5674822"/>
                  <a:gd name="connsiteX3" fmla="*/ 1535831 w 3054784"/>
                  <a:gd name="connsiteY3" fmla="*/ 43 h 5674822"/>
                  <a:gd name="connsiteX0" fmla="*/ 1535831 w 3054784"/>
                  <a:gd name="connsiteY0" fmla="*/ 43 h 5674822"/>
                  <a:gd name="connsiteX1" fmla="*/ 3054759 w 3054784"/>
                  <a:gd name="connsiteY1" fmla="*/ 2821121 h 5674822"/>
                  <a:gd name="connsiteX0" fmla="*/ 0 w 1518928"/>
                  <a:gd name="connsiteY0" fmla="*/ 0 h 2821078"/>
                  <a:gd name="connsiteX1" fmla="*/ 1518928 w 1518928"/>
                  <a:gd name="connsiteY1" fmla="*/ 2821078 h 2821078"/>
                  <a:gd name="connsiteX2" fmla="*/ 0 w 1518928"/>
                  <a:gd name="connsiteY2" fmla="*/ 0 h 2821078"/>
                  <a:gd name="connsiteX0" fmla="*/ 0 w 1518928"/>
                  <a:gd name="connsiteY0" fmla="*/ 0 h 2821078"/>
                  <a:gd name="connsiteX1" fmla="*/ 1518928 w 1518928"/>
                  <a:gd name="connsiteY1" fmla="*/ 2821078 h 2821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8928" h="2821078" stroke="0" extrusionOk="0">
                    <a:moveTo>
                      <a:pt x="0" y="0"/>
                    </a:moveTo>
                    <a:cubicBezTo>
                      <a:pt x="836830" y="8590"/>
                      <a:pt x="1514123" y="1266515"/>
                      <a:pt x="1518928" y="2821078"/>
                    </a:cubicBezTo>
                    <a:lnTo>
                      <a:pt x="0" y="0"/>
                    </a:lnTo>
                    <a:close/>
                  </a:path>
                  <a:path w="1518928" h="2821078" fill="none">
                    <a:moveTo>
                      <a:pt x="0" y="0"/>
                    </a:moveTo>
                    <a:cubicBezTo>
                      <a:pt x="836830" y="8590"/>
                      <a:pt x="1514123" y="1266515"/>
                      <a:pt x="1518928" y="2821078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8" name="Conector recto de flecha 7"/>
              <p:cNvCxnSpPr/>
              <p:nvPr/>
            </p:nvCxnSpPr>
            <p:spPr>
              <a:xfrm flipV="1">
                <a:off x="2538017" y="4195482"/>
                <a:ext cx="5398" cy="457750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2685004" y="2978003"/>
                <a:ext cx="104300" cy="474966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de flecha 11"/>
              <p:cNvCxnSpPr/>
              <p:nvPr/>
            </p:nvCxnSpPr>
            <p:spPr>
              <a:xfrm flipV="1">
                <a:off x="3105714" y="2097741"/>
                <a:ext cx="257330" cy="353287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flipH="1" flipV="1">
                <a:off x="4762430" y="4231898"/>
                <a:ext cx="8688" cy="471837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V="1">
                <a:off x="5187528" y="2621337"/>
                <a:ext cx="276902" cy="339928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V="1">
                <a:off x="2658676" y="2973722"/>
                <a:ext cx="84524" cy="46872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V="1">
                <a:off x="3087701" y="2074689"/>
                <a:ext cx="239486" cy="35987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 flipH="1" flipV="1">
                <a:off x="5005607" y="2610352"/>
                <a:ext cx="190821" cy="3521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2546666" y="4465906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666" y="4465906"/>
                    <a:ext cx="200289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152" r="-909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3107989" y="2391941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989" y="2391941"/>
                    <a:ext cx="200289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2121" r="-6061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>
                    <a:off x="2693385" y="3323380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385" y="3323380"/>
                    <a:ext cx="20028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121" r="-6061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uadroTexto 39"/>
                  <p:cNvSpPr txBox="1"/>
                  <p:nvPr/>
                </p:nvSpPr>
                <p:spPr>
                  <a:xfrm>
                    <a:off x="4777825" y="4476850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40" name="CuadroTexto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4476850"/>
                    <a:ext cx="200289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152" r="-9091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uadroTexto 40"/>
                  <p:cNvSpPr txBox="1"/>
                  <p:nvPr/>
                </p:nvSpPr>
                <p:spPr>
                  <a:xfrm>
                    <a:off x="5220720" y="2896181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41" name="CuadroTexto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720" y="2896181"/>
                    <a:ext cx="200289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121" r="-606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2590319" y="4188575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19" y="4188575"/>
                    <a:ext cx="476257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uadroTexto 42"/>
                  <p:cNvSpPr txBox="1"/>
                  <p:nvPr/>
                </p:nvSpPr>
                <p:spPr>
                  <a:xfrm>
                    <a:off x="2829347" y="2974188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CuadroTexto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9347" y="2974188"/>
                    <a:ext cx="476257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6410" r="-12821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3366757" y="2082247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CuadroTex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6757" y="2082247"/>
                    <a:ext cx="476257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7692" t="-2857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uadroTexto 44"/>
                  <p:cNvSpPr txBox="1"/>
                  <p:nvPr/>
                </p:nvSpPr>
                <p:spPr>
                  <a:xfrm>
                    <a:off x="2206870" y="2986069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CuadroTexto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6870" y="2986069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uadroTexto 45"/>
                  <p:cNvSpPr txBox="1"/>
                  <p:nvPr/>
                </p:nvSpPr>
                <p:spPr>
                  <a:xfrm>
                    <a:off x="2705780" y="2094127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CuadroTexto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5780" y="2094127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uadroTexto 46"/>
                  <p:cNvSpPr txBox="1"/>
                  <p:nvPr/>
                </p:nvSpPr>
                <p:spPr>
                  <a:xfrm>
                    <a:off x="4831401" y="4225472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CuadroTexto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401" y="4225472"/>
                    <a:ext cx="476257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uadroTexto 47"/>
                  <p:cNvSpPr txBox="1"/>
                  <p:nvPr/>
                </p:nvSpPr>
                <p:spPr>
                  <a:xfrm>
                    <a:off x="5349561" y="2371005"/>
                    <a:ext cx="476257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CuadroTexto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561" y="2371005"/>
                    <a:ext cx="476257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uadroTexto 48"/>
                  <p:cNvSpPr txBox="1"/>
                  <p:nvPr/>
                </p:nvSpPr>
                <p:spPr>
                  <a:xfrm>
                    <a:off x="4590727" y="2665226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CuadroTex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727" y="2665226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CuadroTexto 49"/>
              <p:cNvSpPr txBox="1"/>
              <p:nvPr/>
            </p:nvSpPr>
            <p:spPr>
              <a:xfrm>
                <a:off x="5420014" y="2489281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 geodésica</a:t>
                </a:r>
              </a:p>
            </p:txBody>
          </p:sp>
          <p:sp>
            <p:nvSpPr>
              <p:cNvPr id="51" name="CuadroTexto 50"/>
              <p:cNvSpPr txBox="1"/>
              <p:nvPr/>
            </p:nvSpPr>
            <p:spPr>
              <a:xfrm>
                <a:off x="1345471" y="2469153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Geodésica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34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square-diferencia-curvatura</a:t>
            </a:r>
          </a:p>
        </p:txBody>
      </p:sp>
      <p:grpSp>
        <p:nvGrpSpPr>
          <p:cNvPr id="55" name="Agrupar 54"/>
          <p:cNvGrpSpPr/>
          <p:nvPr/>
        </p:nvGrpSpPr>
        <p:grpSpPr>
          <a:xfrm>
            <a:off x="870734" y="1204770"/>
            <a:ext cx="6737074" cy="5307136"/>
            <a:chOff x="1556534" y="919020"/>
            <a:chExt cx="6737074" cy="5307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1556534" y="4616244"/>
                  <a:ext cx="4268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6534" y="4616244"/>
                  <a:ext cx="42683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29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Agrupar 38"/>
            <p:cNvGrpSpPr/>
            <p:nvPr/>
          </p:nvGrpSpPr>
          <p:grpSpPr>
            <a:xfrm>
              <a:off x="1945815" y="1055223"/>
              <a:ext cx="5708031" cy="5170627"/>
              <a:chOff x="1921431" y="1323447"/>
              <a:chExt cx="5708031" cy="5170627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 flipV="1">
                <a:off x="2304548" y="3881295"/>
                <a:ext cx="1227895" cy="25273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5847275" y="3414713"/>
                <a:ext cx="1243631" cy="2558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3578781" y="3366468"/>
                <a:ext cx="3475567" cy="5135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V="1">
                <a:off x="2325714" y="5981754"/>
                <a:ext cx="3467100" cy="512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/>
              <p:nvPr/>
            </p:nvCxnSpPr>
            <p:spPr>
              <a:xfrm flipH="1" flipV="1">
                <a:off x="1921431" y="5141066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/>
              <p:cNvCxnSpPr/>
              <p:nvPr/>
            </p:nvCxnSpPr>
            <p:spPr>
              <a:xfrm flipH="1" flipV="1">
                <a:off x="3200104" y="2494510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flipH="1" flipV="1">
                <a:off x="5471236" y="4609524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 flipV="1">
                <a:off x="2879043" y="2505475"/>
                <a:ext cx="663682" cy="1359241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 flipH="1" flipV="1">
                <a:off x="6432565" y="2022256"/>
                <a:ext cx="663682" cy="1359241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/>
              <p:cNvCxnSpPr/>
              <p:nvPr/>
            </p:nvCxnSpPr>
            <p:spPr>
              <a:xfrm flipV="1">
                <a:off x="5802706" y="4233915"/>
                <a:ext cx="98317" cy="1734665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H="1" flipV="1">
                <a:off x="6001384" y="2204393"/>
                <a:ext cx="1094863" cy="1165953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V="1">
                <a:off x="7103682" y="1654267"/>
                <a:ext cx="98317" cy="1734665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V="1">
                <a:off x="7103682" y="1323447"/>
                <a:ext cx="525780" cy="2043186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 flipV="1">
                <a:off x="6012535" y="1323447"/>
                <a:ext cx="1583473" cy="86979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CuadroTexto 39"/>
            <p:cNvSpPr txBox="1"/>
            <p:nvPr/>
          </p:nvSpPr>
          <p:spPr>
            <a:xfrm>
              <a:off x="2365412" y="5856824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7181252" y="2836256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3551084" y="3183728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5943764" y="5384384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34487" y="5624183"/>
                  <a:ext cx="47625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487" y="5624183"/>
                  <a:ext cx="47625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74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056151" y="3033383"/>
                  <a:ext cx="47625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151" y="3033383"/>
                  <a:ext cx="47625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74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2556791" y="4420223"/>
                  <a:ext cx="476257" cy="2899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791" y="4420223"/>
                  <a:ext cx="476257" cy="28995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974" t="-6250" r="-512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6604535" y="4270871"/>
                  <a:ext cx="476257" cy="2899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535" y="4270871"/>
                  <a:ext cx="476257" cy="28995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974" t="-6250" r="-512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413022" y="2093976"/>
                  <a:ext cx="366754" cy="328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022" y="2093976"/>
                  <a:ext cx="366754" cy="3286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311" r="-18033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5400062" y="1871472"/>
                  <a:ext cx="607546" cy="3359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RQ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062" y="1871472"/>
                  <a:ext cx="607546" cy="33598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000" r="-3000" b="-2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6024902" y="3813048"/>
                  <a:ext cx="366754" cy="328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902" y="3813048"/>
                  <a:ext cx="366754" cy="3286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1667" r="-15000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>
                  <a:off x="7686062" y="1075944"/>
                  <a:ext cx="607546" cy="3359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SQ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6062" y="1075944"/>
                  <a:ext cx="607546" cy="33598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000" r="-2000" b="-2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>
                  <a:off x="6957590" y="919020"/>
                  <a:ext cx="4268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ES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s-ES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d</m:t>
                                </m:r>
                              </m:e>
                              <m:sup>
                                <m:r>
                                  <a:rPr lang="es-ES" b="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590" y="919020"/>
                  <a:ext cx="42683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000" t="-4444" r="-30000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08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880081" y="3054980"/>
            <a:ext cx="6016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bre 11"/>
          <p:cNvSpPr/>
          <p:nvPr/>
        </p:nvSpPr>
        <p:spPr>
          <a:xfrm>
            <a:off x="1250731" y="1476421"/>
            <a:ext cx="2254469" cy="1576834"/>
          </a:xfrm>
          <a:custGeom>
            <a:avLst/>
            <a:gdLst>
              <a:gd name="connsiteX0" fmla="*/ 0 w 2254469"/>
              <a:gd name="connsiteY0" fmla="*/ 1571579 h 1576834"/>
              <a:gd name="connsiteX1" fmla="*/ 515007 w 2254469"/>
              <a:gd name="connsiteY1" fmla="*/ 898917 h 1576834"/>
              <a:gd name="connsiteX2" fmla="*/ 861848 w 2254469"/>
              <a:gd name="connsiteY2" fmla="*/ 1240503 h 1576834"/>
              <a:gd name="connsiteX3" fmla="*/ 1397876 w 2254469"/>
              <a:gd name="connsiteY3" fmla="*/ 282 h 1576834"/>
              <a:gd name="connsiteX4" fmla="*/ 1786759 w 2254469"/>
              <a:gd name="connsiteY4" fmla="*/ 1130145 h 1576834"/>
              <a:gd name="connsiteX5" fmla="*/ 2254469 w 2254469"/>
              <a:gd name="connsiteY5" fmla="*/ 1576834 h 157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469" h="1576834">
                <a:moveTo>
                  <a:pt x="0" y="1571579"/>
                </a:moveTo>
                <a:cubicBezTo>
                  <a:pt x="185683" y="1262837"/>
                  <a:pt x="371366" y="954096"/>
                  <a:pt x="515007" y="898917"/>
                </a:cubicBezTo>
                <a:cubicBezTo>
                  <a:pt x="658648" y="843738"/>
                  <a:pt x="714703" y="1390275"/>
                  <a:pt x="861848" y="1240503"/>
                </a:cubicBezTo>
                <a:cubicBezTo>
                  <a:pt x="1008993" y="1090731"/>
                  <a:pt x="1243724" y="18675"/>
                  <a:pt x="1397876" y="282"/>
                </a:cubicBezTo>
                <a:cubicBezTo>
                  <a:pt x="1552028" y="-18111"/>
                  <a:pt x="1643993" y="867386"/>
                  <a:pt x="1786759" y="1130145"/>
                </a:cubicBezTo>
                <a:cubicBezTo>
                  <a:pt x="1929525" y="1392904"/>
                  <a:pt x="2091997" y="1484869"/>
                  <a:pt x="2254469" y="1576834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Forma libre 12"/>
          <p:cNvSpPr/>
          <p:nvPr/>
        </p:nvSpPr>
        <p:spPr>
          <a:xfrm>
            <a:off x="3957867" y="1482238"/>
            <a:ext cx="2254469" cy="1576834"/>
          </a:xfrm>
          <a:custGeom>
            <a:avLst/>
            <a:gdLst>
              <a:gd name="connsiteX0" fmla="*/ 0 w 2254469"/>
              <a:gd name="connsiteY0" fmla="*/ 1571579 h 1576834"/>
              <a:gd name="connsiteX1" fmla="*/ 515007 w 2254469"/>
              <a:gd name="connsiteY1" fmla="*/ 898917 h 1576834"/>
              <a:gd name="connsiteX2" fmla="*/ 861848 w 2254469"/>
              <a:gd name="connsiteY2" fmla="*/ 1240503 h 1576834"/>
              <a:gd name="connsiteX3" fmla="*/ 1397876 w 2254469"/>
              <a:gd name="connsiteY3" fmla="*/ 282 h 1576834"/>
              <a:gd name="connsiteX4" fmla="*/ 1786759 w 2254469"/>
              <a:gd name="connsiteY4" fmla="*/ 1130145 h 1576834"/>
              <a:gd name="connsiteX5" fmla="*/ 2254469 w 2254469"/>
              <a:gd name="connsiteY5" fmla="*/ 1576834 h 157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469" h="1576834">
                <a:moveTo>
                  <a:pt x="0" y="1571579"/>
                </a:moveTo>
                <a:cubicBezTo>
                  <a:pt x="185683" y="1262837"/>
                  <a:pt x="371366" y="954096"/>
                  <a:pt x="515007" y="898917"/>
                </a:cubicBezTo>
                <a:cubicBezTo>
                  <a:pt x="658648" y="843738"/>
                  <a:pt x="714703" y="1390275"/>
                  <a:pt x="861848" y="1240503"/>
                </a:cubicBezTo>
                <a:cubicBezTo>
                  <a:pt x="1008993" y="1090731"/>
                  <a:pt x="1243724" y="18675"/>
                  <a:pt x="1397876" y="282"/>
                </a:cubicBezTo>
                <a:cubicBezTo>
                  <a:pt x="1552028" y="-18111"/>
                  <a:pt x="1643993" y="867386"/>
                  <a:pt x="1786759" y="1130145"/>
                </a:cubicBezTo>
                <a:cubicBezTo>
                  <a:pt x="1929525" y="1392904"/>
                  <a:pt x="2091997" y="1484869"/>
                  <a:pt x="2254469" y="1576834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6686154" y="2715843"/>
                <a:ext cx="2521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54" y="2715843"/>
                <a:ext cx="252117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5540245" y="1360531"/>
                <a:ext cx="12095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245" y="1360531"/>
                <a:ext cx="120956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525" t="-2174" r="-3030" b="-326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2817985" y="1416372"/>
                <a:ext cx="17679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(0,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𝑐𝑡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985" y="1416372"/>
                <a:ext cx="17679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45" t="-2174" r="-345" b="-326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/>
          <p:cNvCxnSpPr/>
          <p:nvPr/>
        </p:nvCxnSpPr>
        <p:spPr>
          <a:xfrm>
            <a:off x="2785081" y="1738059"/>
            <a:ext cx="0" cy="134018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5492217" y="1729915"/>
            <a:ext cx="0" cy="134018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806022" y="3252751"/>
            <a:ext cx="27013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4017409" y="3111386"/>
                <a:ext cx="35216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𝑐𝑡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409" y="3111386"/>
                <a:ext cx="352167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03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89100</TotalTime>
  <Words>2845</Words>
  <Application>Microsoft Macintosh PowerPoint</Application>
  <PresentationFormat>Presentación en pantalla (4:3)</PresentationFormat>
  <Paragraphs>775</Paragraphs>
  <Slides>61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70" baseType="lpstr">
      <vt:lpstr>Arial Rounded MT Bold</vt:lpstr>
      <vt:lpstr>Calibri</vt:lpstr>
      <vt:lpstr>Calibri Light</vt:lpstr>
      <vt:lpstr>Cambria Math</vt:lpstr>
      <vt:lpstr>Mangal</vt:lpstr>
      <vt:lpstr>Snell Roundhand</vt:lpstr>
      <vt:lpstr>Times New Roman</vt:lpstr>
      <vt:lpstr>Arial</vt:lpstr>
      <vt:lpstr>Tema de Office</vt:lpstr>
      <vt:lpstr>Presentación de PowerPoint</vt:lpstr>
      <vt:lpstr>Relatividad</vt:lpstr>
      <vt:lpstr>square-aceleracion-luz</vt:lpstr>
      <vt:lpstr>horizontal-transporte-paralelo</vt:lpstr>
      <vt:lpstr>square-transporte-paralelo</vt:lpstr>
      <vt:lpstr>horizontal-geodesica-euclidiana-esfera</vt:lpstr>
      <vt:lpstr>horizontal-geodesica-esfera</vt:lpstr>
      <vt:lpstr>square-diferencia-curvatura</vt:lpstr>
      <vt:lpstr>Presentación de PowerPoint</vt:lpstr>
      <vt:lpstr>horizontal-gw-deteccion</vt:lpstr>
      <vt:lpstr>Presentación de PowerPoint</vt:lpstr>
      <vt:lpstr>square_teorema_danelin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square_transformaciones_galileo</vt:lpstr>
      <vt:lpstr>square_rotacion_ejes</vt:lpstr>
      <vt:lpstr>vertical_rotaciones_no_conmutativas</vt:lpstr>
      <vt:lpstr>vertical_iss_microgravedad</vt:lpstr>
      <vt:lpstr>square_aceleraciones_ficticias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square_area_elipse</vt:lpstr>
      <vt:lpstr>Presentación de PowerPoint</vt:lpstr>
      <vt:lpstr>horizontal_anomalia_media</vt:lpstr>
      <vt:lpstr>horizontal_halley</vt:lpstr>
      <vt:lpstr>square_osculatriz</vt:lpstr>
      <vt:lpstr>square_fuerza_perturbadora</vt:lpstr>
      <vt:lpstr>horizontal_crtbp_configuracion</vt:lpstr>
      <vt:lpstr>square_regiones_exclusion_crtbp</vt:lpstr>
      <vt:lpstr>square_definicion_colineales_crtbp</vt:lpstr>
      <vt:lpstr>horizontal_reposo_crtbp</vt:lpstr>
      <vt:lpstr>horizontal_puntos_equilibrio_crtbp</vt:lpstr>
      <vt:lpstr>square_trabajos_virtuales</vt:lpstr>
      <vt:lpstr>vertical_pendulo_dAlambert</vt:lpstr>
      <vt:lpstr>horizontal_restriccion_noholonomica</vt:lpstr>
      <vt:lpstr>square_pendulo_conico</vt:lpstr>
      <vt:lpstr>vertical_pendulo_elastico</vt:lpstr>
      <vt:lpstr>horizontal_regiones_exclusion_potencial_efectivo</vt:lpstr>
      <vt:lpstr>square_hamiltoniano_sistema_simple</vt:lpstr>
      <vt:lpstr>horizontal_espacio_configuracion_fase</vt:lpstr>
      <vt:lpstr>square_espacio_fase_interpretacion</vt:lpstr>
      <vt:lpstr>horizontal_transformacion_canonica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267</cp:revision>
  <dcterms:created xsi:type="dcterms:W3CDTF">2018-02-08T16:24:59Z</dcterms:created>
  <dcterms:modified xsi:type="dcterms:W3CDTF">2020-06-10T18:40:48Z</dcterms:modified>
</cp:coreProperties>
</file>